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2" r:id="rId2"/>
    <p:sldId id="277" r:id="rId3"/>
    <p:sldId id="286" r:id="rId4"/>
    <p:sldId id="290" r:id="rId5"/>
    <p:sldId id="265" r:id="rId6"/>
    <p:sldId id="257" r:id="rId7"/>
    <p:sldId id="267" r:id="rId8"/>
    <p:sldId id="288" r:id="rId9"/>
    <p:sldId id="289" r:id="rId10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3623;&#3636;&#3648;&#3588;&#3619;&#3634;&#3632;&#3627;&#3660;&#3586;&#3657;&#3629;&#3626;&#3629;&#3610;\&#3611;&#3637;%202563\&#3623;&#3636;&#3648;&#3588;&#3619;&#3634;&#3632;&#3627;&#3660;&#3586;&#3629;&#3591;&#3626;&#3629;&#3610;&#3611;&#3621;&#3634;&#3618;&#3616;&#3634;&#3588;&#3648;&#3619;&#3637;&#3618;&#3609;&#3607;&#3637;&#3656;%202(256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7030A0"/>
                </a:solidFill>
                <a:latin typeface="DSN AnuRak" panose="00000400000000000000" pitchFamily="2" charset="-34"/>
                <a:ea typeface="+mn-ea"/>
                <a:cs typeface="DSN AnuRak" panose="00000400000000000000" pitchFamily="2" charset="-34"/>
              </a:defRPr>
            </a:pPr>
            <a:r>
              <a:rPr lang="th-TH" sz="2000" b="1">
                <a:solidFill>
                  <a:srgbClr val="7030A0"/>
                </a:solidFill>
                <a:latin typeface="DSN AnuRak" panose="00000400000000000000" pitchFamily="2" charset="-34"/>
                <a:cs typeface="DSN AnuRak" panose="00000400000000000000" pitchFamily="2" charset="-34"/>
              </a:rPr>
              <a:t>ร้อยละของแบบทดสอบที่มีค่าความเชื่อมั่นมากกว่า 0.71 (แยกตามกลุ่มสาระฯ) </a:t>
            </a:r>
          </a:p>
          <a:p>
            <a:pPr>
              <a:defRPr sz="2000" b="1">
                <a:solidFill>
                  <a:srgbClr val="7030A0"/>
                </a:solidFill>
                <a:latin typeface="DSN AnuRak" panose="00000400000000000000" pitchFamily="2" charset="-34"/>
                <a:cs typeface="DSN AnuRak" panose="00000400000000000000" pitchFamily="2" charset="-34"/>
              </a:defRPr>
            </a:pPr>
            <a:r>
              <a:rPr lang="th-TH" sz="2000" b="1">
                <a:solidFill>
                  <a:srgbClr val="7030A0"/>
                </a:solidFill>
                <a:latin typeface="DSN AnuRak" panose="00000400000000000000" pitchFamily="2" charset="-34"/>
                <a:cs typeface="DSN AnuRak" panose="00000400000000000000" pitchFamily="2" charset="-34"/>
              </a:rPr>
              <a:t>ภาคเรียนที่ 2  ปีการศึกษา 2563 คิดเป็นร้อยละ</a:t>
            </a:r>
          </a:p>
        </c:rich>
      </c:tx>
      <c:layout>
        <c:manualLayout>
          <c:xMode val="edge"/>
          <c:yMode val="edge"/>
          <c:x val="0.20356236745797693"/>
          <c:y val="2.7072758037225041E-2"/>
        </c:manualLayout>
      </c:layout>
      <c:overlay val="0"/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7030A0"/>
              </a:solidFill>
              <a:latin typeface="DSN AnuRak" panose="00000400000000000000" pitchFamily="2" charset="-34"/>
              <a:ea typeface="+mn-ea"/>
              <a:cs typeface="DSN AnuRak" panose="00000400000000000000" pitchFamily="2" charset="-34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Sheet2!$B$1:$B$4</c:f>
              <c:strCache>
                <c:ptCount val="4"/>
                <c:pt idx="0">
                  <c:v>ร้อยละของแบบทดสอบที่มีค่าความเชื่อมั่นมากกว่า 0.71 (แยกตามกลุ่มสาระฯ)</c:v>
                </c:pt>
                <c:pt idx="1">
                  <c:v>ภาคเรียนที่ 2  ปีการศึกษา 2563</c:v>
                </c:pt>
                <c:pt idx="3">
                  <c:v>จำนวนชุด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Sheet2!$A$5:$A$13</c:f>
              <c:strCache>
                <c:ptCount val="9"/>
                <c:pt idx="1">
                  <c:v>ภาษาไทย</c:v>
                </c:pt>
                <c:pt idx="2">
                  <c:v>คณิตศาสตร์</c:v>
                </c:pt>
                <c:pt idx="3">
                  <c:v>วิทยาศาสตร์ </c:v>
                </c:pt>
                <c:pt idx="4">
                  <c:v>สังคมศึกษา ฯ </c:v>
                </c:pt>
                <c:pt idx="5">
                  <c:v>สุขศึกษาและพลศึกษา</c:v>
                </c:pt>
                <c:pt idx="6">
                  <c:v>ศิลปะ</c:v>
                </c:pt>
                <c:pt idx="7">
                  <c:v>การงานอาชีพ</c:v>
                </c:pt>
                <c:pt idx="8">
                  <c:v>ภาษาต่างประเทศ</c:v>
                </c:pt>
              </c:strCache>
            </c:strRef>
          </c:cat>
          <c:val>
            <c:numRef>
              <c:f>Sheet2!$B$5:$B$13</c:f>
            </c:numRef>
          </c:val>
          <c:extLst>
            <c:ext xmlns:c16="http://schemas.microsoft.com/office/drawing/2014/chart" uri="{C3380CC4-5D6E-409C-BE32-E72D297353CC}">
              <c16:uniqueId val="{00000000-9D68-4EC1-8F3C-878F93BAA2A4}"/>
            </c:ext>
          </c:extLst>
        </c:ser>
        <c:ser>
          <c:idx val="1"/>
          <c:order val="1"/>
          <c:tx>
            <c:strRef>
              <c:f>Sheet2!$C$1:$C$4</c:f>
              <c:strCache>
                <c:ptCount val="4"/>
                <c:pt idx="0">
                  <c:v>ร้อยละของแบบทดสอบที่มีค่าความเชื่อมั่นมากกว่า 0.71 (แยกตามกลุ่มสาระฯ)</c:v>
                </c:pt>
                <c:pt idx="1">
                  <c:v>ภาคเรียนที่ 2  ปีการศึกษา 2563</c:v>
                </c:pt>
                <c:pt idx="3">
                  <c:v>ค่าความเชื่อมั่น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Sheet2!$A$5:$A$13</c:f>
              <c:strCache>
                <c:ptCount val="9"/>
                <c:pt idx="1">
                  <c:v>ภาษาไทย</c:v>
                </c:pt>
                <c:pt idx="2">
                  <c:v>คณิตศาสตร์</c:v>
                </c:pt>
                <c:pt idx="3">
                  <c:v>วิทยาศาสตร์ </c:v>
                </c:pt>
                <c:pt idx="4">
                  <c:v>สังคมศึกษา ฯ </c:v>
                </c:pt>
                <c:pt idx="5">
                  <c:v>สุขศึกษาและพลศึกษา</c:v>
                </c:pt>
                <c:pt idx="6">
                  <c:v>ศิลปะ</c:v>
                </c:pt>
                <c:pt idx="7">
                  <c:v>การงานอาชีพ</c:v>
                </c:pt>
                <c:pt idx="8">
                  <c:v>ภาษาต่างประเทศ</c:v>
                </c:pt>
              </c:strCache>
            </c:strRef>
          </c:cat>
          <c:val>
            <c:numRef>
              <c:f>Sheet2!$C$5:$C$13</c:f>
            </c:numRef>
          </c:val>
          <c:extLst>
            <c:ext xmlns:c16="http://schemas.microsoft.com/office/drawing/2014/chart" uri="{C3380CC4-5D6E-409C-BE32-E72D297353CC}">
              <c16:uniqueId val="{00000001-9D68-4EC1-8F3C-878F93BAA2A4}"/>
            </c:ext>
          </c:extLst>
        </c:ser>
        <c:ser>
          <c:idx val="2"/>
          <c:order val="2"/>
          <c:tx>
            <c:strRef>
              <c:f>Sheet2!$D$1:$D$4</c:f>
              <c:strCache>
                <c:ptCount val="4"/>
                <c:pt idx="0">
                  <c:v>ร้อยละของแบบทดสอบที่มีค่าความเชื่อมั่นมากกว่า 0.71 (แยกตามกลุ่มสาระฯ)</c:v>
                </c:pt>
                <c:pt idx="1">
                  <c:v>ภาคเรียนที่ 2  ปีการศึกษา 2563</c:v>
                </c:pt>
                <c:pt idx="3">
                  <c:v>คิดเป็นร้อยละ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D68-4EC1-8F3C-878F93BAA2A4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9D68-4EC1-8F3C-878F93BAA2A4}"/>
              </c:ext>
            </c:extLst>
          </c:dPt>
          <c:dPt>
            <c:idx val="4"/>
            <c:invertIfNegative val="0"/>
            <c:bubble3D val="0"/>
            <c:spPr>
              <a:solidFill>
                <a:srgbClr val="AE78D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D68-4EC1-8F3C-878F93BAA2A4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D68-4EC1-8F3C-878F93BAA2A4}"/>
              </c:ext>
            </c:extLst>
          </c:dPt>
          <c:dPt>
            <c:idx val="7"/>
            <c:invertIfNegative val="0"/>
            <c:bubble3D val="0"/>
            <c:spPr>
              <a:solidFill>
                <a:srgbClr val="FF999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D68-4EC1-8F3C-878F93BAA2A4}"/>
              </c:ext>
            </c:extLst>
          </c:dPt>
          <c:dPt>
            <c:idx val="8"/>
            <c:invertIfNegative val="0"/>
            <c:bubble3D val="0"/>
            <c:spPr>
              <a:solidFill>
                <a:srgbClr val="E781D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D68-4EC1-8F3C-878F93BAA2A4}"/>
              </c:ext>
            </c:extLst>
          </c:dPt>
          <c:cat>
            <c:strRef>
              <c:f>Sheet2!$A$5:$A$13</c:f>
              <c:strCache>
                <c:ptCount val="9"/>
                <c:pt idx="1">
                  <c:v>ภาษาไทย</c:v>
                </c:pt>
                <c:pt idx="2">
                  <c:v>คณิตศาสตร์</c:v>
                </c:pt>
                <c:pt idx="3">
                  <c:v>วิทยาศาสตร์ </c:v>
                </c:pt>
                <c:pt idx="4">
                  <c:v>สังคมศึกษา ฯ </c:v>
                </c:pt>
                <c:pt idx="5">
                  <c:v>สุขศึกษาและพลศึกษา</c:v>
                </c:pt>
                <c:pt idx="6">
                  <c:v>ศิลปะ</c:v>
                </c:pt>
                <c:pt idx="7">
                  <c:v>การงานอาชีพ</c:v>
                </c:pt>
                <c:pt idx="8">
                  <c:v>ภาษาต่างประเทศ</c:v>
                </c:pt>
              </c:strCache>
            </c:strRef>
          </c:cat>
          <c:val>
            <c:numRef>
              <c:f>Sheet2!$D$5:$D$13</c:f>
              <c:numCache>
                <c:formatCode>0.00</c:formatCode>
                <c:ptCount val="9"/>
                <c:pt idx="1">
                  <c:v>66.666666666666671</c:v>
                </c:pt>
                <c:pt idx="2">
                  <c:v>83.333333333333329</c:v>
                </c:pt>
                <c:pt idx="3">
                  <c:v>36.842105263157897</c:v>
                </c:pt>
                <c:pt idx="4">
                  <c:v>92.307692307692307</c:v>
                </c:pt>
                <c:pt idx="5">
                  <c:v>16.666666666666668</c:v>
                </c:pt>
                <c:pt idx="6">
                  <c:v>12.5</c:v>
                </c:pt>
                <c:pt idx="7">
                  <c:v>60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D68-4EC1-8F3C-878F93BAA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0298368"/>
        <c:axId val="260300864"/>
        <c:axId val="0"/>
      </c:bar3DChart>
      <c:catAx>
        <c:axId val="26029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00864"/>
        <c:crosses val="autoZero"/>
        <c:auto val="1"/>
        <c:lblAlgn val="ctr"/>
        <c:lblOffset val="100"/>
        <c:noMultiLvlLbl val="0"/>
      </c:catAx>
      <c:valAx>
        <c:axId val="26030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983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9EFD7-42CE-4EB1-A8BB-1DCE2B229781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56A17-ACB0-46CF-96FC-89F355008F4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8599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63e8071fd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63e8071fd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6320de4b7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6320de4b7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320de4b7d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320de4b7d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0269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261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C8393D7-2016-3328-E8E1-628A328FE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547C2EF4-4A8E-7316-ECC2-BC95AC515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8C51F38-34E4-D8A6-1BE9-23A52286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FC7FB21-FAC5-D852-52F9-3817A8278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5DF0ED9-D840-53FF-DD5A-92BA71809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347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FCF5A8A-FF58-4950-1898-48DAEB34C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C52A4B0-12F7-4C71-77CC-FA2F85C0B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7ECDE8B-20BF-F498-32C1-8AFCFB10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2723406-0EF5-DE19-E877-B6E36DCD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2BB4E1A-0A99-DC0C-C1D0-FD7C273D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679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7BC765-CA0C-E754-C764-57EBB9DBD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C082CC8B-8F33-D93D-533A-DEF61813E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4000A5A-496C-C263-1176-1FE39FF5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9C6F00B-4DE0-3EA5-E4B1-38338AD51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32ABEEC-1ACE-0A76-58FA-B3B4640C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6948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367A68D-764B-CCEF-A0C8-D5122C0A4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963B4D3-F119-8F73-F33D-01A6BAAB0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2CF27EC-A57B-2466-5D79-4BF3C729F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6FB9807-C64D-394E-60D1-35F6B0AEC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167244C-4111-9619-B59D-2352EA069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E1BD3C9-57A4-B6E5-7CB4-308212B37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602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7950FC5-465C-4DC5-7E8D-1C45582F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3325A0E-18E4-CFD6-A4C2-286A74B20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4B1EE48-9F7E-6619-F685-E851C9C4C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A55E5A0A-805F-08F4-47F8-1DDF42E066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E66FE96-B926-517A-F901-EAF8433A2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9EE8447B-174D-9B8E-517F-1FA4F1E13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9D37FF86-C3F9-BD20-893D-A8C81035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72284891-FFFF-0365-50B4-380EC73D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621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B972537-BFF7-D786-9F37-94F88947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A6A3AB8-A0B3-3626-E215-C197BCA2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BB044BC8-CF9B-B80F-E0CF-0C1DBF3B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3AA5D88E-6010-7E6D-FDBF-AACE5B835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470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256EC24-9F51-EBE1-A8F0-3307A4F58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827DFA1C-DDDB-7344-F444-10BC0F5F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9DBBF7E-5D2A-BE98-CE25-24CA460D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146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4E8CC49-17BD-79CA-CACB-A9BCADF1B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61EC5BF-D2C7-ED6B-320F-DD9750CA1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07AE1FE-4F73-0FA2-6F50-0FAF41F7B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DFFE271-01DC-FAD6-8ED6-D9F6470F9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4500ED19-75F9-BFAB-1101-A007DFD4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3A242A5-A8E3-EEDA-3215-473B4AFE6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27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86A2286-5B13-49FA-952D-A9BCAF765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DC422164-F822-6438-6CD3-1BD7525C5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10EC9CD2-C496-C058-E84C-DA9EA881E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1377903-E5BC-7C17-B933-77210152A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0F70790-A884-E997-DDD1-291503F53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0D413B3-5052-1AFD-72EE-B0D8498D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374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12CFDDD-ECC1-074F-D39C-C2FB2896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7465079-1066-683E-D6BA-124B5670E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A88CCC4-45A6-43ED-0DAA-D49E91D1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72B1C29-A23B-083D-23CC-1B892FEE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55553A2-AC86-5EE8-F2A0-C1AEE62D8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983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FC7B769-BB95-61DC-049E-48EE6E176C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E6A4995-D0C2-C0A1-3849-78E787174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9A251EE-CCD9-141F-4972-D03A4F5F7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04A33C1-3FF0-22DC-4C2B-D16398879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5C2F0F2-5A5F-3E37-6DD7-A5DEB5B6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3993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 flipH="1">
            <a:off x="6834891" y="4712109"/>
            <a:ext cx="2492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 flipH="1">
            <a:off x="6834891" y="3955800"/>
            <a:ext cx="24924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ctrTitle" idx="2"/>
          </p:nvPr>
        </p:nvSpPr>
        <p:spPr>
          <a:xfrm flipH="1">
            <a:off x="6867091" y="2780581"/>
            <a:ext cx="2428000" cy="6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3"/>
          </p:nvPr>
        </p:nvSpPr>
        <p:spPr>
          <a:xfrm flipH="1">
            <a:off x="6834891" y="2022867"/>
            <a:ext cx="24924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ctrTitle" idx="4"/>
          </p:nvPr>
        </p:nvSpPr>
        <p:spPr>
          <a:xfrm flipH="1">
            <a:off x="2989289" y="2785248"/>
            <a:ext cx="2391600" cy="6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ubTitle" idx="5"/>
          </p:nvPr>
        </p:nvSpPr>
        <p:spPr>
          <a:xfrm flipH="1">
            <a:off x="2938889" y="2022880"/>
            <a:ext cx="24924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ctrTitle" idx="6"/>
          </p:nvPr>
        </p:nvSpPr>
        <p:spPr>
          <a:xfrm flipH="1">
            <a:off x="2938889" y="4712109"/>
            <a:ext cx="2492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7"/>
          </p:nvPr>
        </p:nvSpPr>
        <p:spPr>
          <a:xfrm flipH="1">
            <a:off x="2938889" y="3955800"/>
            <a:ext cx="24924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title" idx="8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5750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5">
  <p:cSld name="Header 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ctrTitle"/>
          </p:nvPr>
        </p:nvSpPr>
        <p:spPr>
          <a:xfrm flipH="1">
            <a:off x="3635800" y="3862985"/>
            <a:ext cx="4920400" cy="6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 flipH="1">
            <a:off x="4389400" y="4651147"/>
            <a:ext cx="34132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602200" y="1801795"/>
            <a:ext cx="298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145828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 flipH="1">
            <a:off x="8736573" y="268114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 flipH="1">
            <a:off x="8630275" y="3297433"/>
            <a:ext cx="2293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ctrTitle" idx="2"/>
          </p:nvPr>
        </p:nvSpPr>
        <p:spPr>
          <a:xfrm flipH="1">
            <a:off x="5055599" y="3284771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 flipH="1">
            <a:off x="5055599" y="3917895"/>
            <a:ext cx="20808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ctrTitle" idx="4"/>
          </p:nvPr>
        </p:nvSpPr>
        <p:spPr>
          <a:xfrm flipH="1">
            <a:off x="1428799" y="268114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5"/>
          </p:nvPr>
        </p:nvSpPr>
        <p:spPr>
          <a:xfrm flipH="1">
            <a:off x="1428800" y="3297433"/>
            <a:ext cx="20808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6158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xfrm flipH="1">
            <a:off x="3391537" y="166127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xfrm flipH="1">
            <a:off x="3022137" y="2170380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ctrTitle" idx="2"/>
          </p:nvPr>
        </p:nvSpPr>
        <p:spPr>
          <a:xfrm flipH="1">
            <a:off x="3391537" y="4767044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3"/>
          </p:nvPr>
        </p:nvSpPr>
        <p:spPr>
          <a:xfrm flipH="1">
            <a:off x="3022144" y="5277733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ctrTitle" idx="4"/>
          </p:nvPr>
        </p:nvSpPr>
        <p:spPr>
          <a:xfrm flipH="1">
            <a:off x="3391537" y="3213796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5"/>
          </p:nvPr>
        </p:nvSpPr>
        <p:spPr>
          <a:xfrm flipH="1">
            <a:off x="3022144" y="3722900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ctrTitle" idx="6"/>
          </p:nvPr>
        </p:nvSpPr>
        <p:spPr>
          <a:xfrm flipH="1">
            <a:off x="6719663" y="3213795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7"/>
          </p:nvPr>
        </p:nvSpPr>
        <p:spPr>
          <a:xfrm flipH="1">
            <a:off x="6350263" y="3724475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ctrTitle" idx="8"/>
          </p:nvPr>
        </p:nvSpPr>
        <p:spPr>
          <a:xfrm flipH="1">
            <a:off x="6719663" y="4767044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9"/>
          </p:nvPr>
        </p:nvSpPr>
        <p:spPr>
          <a:xfrm flipH="1">
            <a:off x="6350263" y="5277724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ctrTitle" idx="13"/>
          </p:nvPr>
        </p:nvSpPr>
        <p:spPr>
          <a:xfrm flipH="1">
            <a:off x="6719663" y="166127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867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4"/>
          </p:nvPr>
        </p:nvSpPr>
        <p:spPr>
          <a:xfrm flipH="1">
            <a:off x="6350263" y="2170380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title" idx="15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9746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728767" y="3357633"/>
            <a:ext cx="10734400" cy="2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55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BCCF48F-6029-26AC-ED6A-C97A88DC2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ADEB376-2FDF-2F19-B9D8-811AA19C4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73831FF-BDEC-E012-49DF-C9E262527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E137-4F9A-42ED-BBE3-482949A1401F}" type="datetimeFigureOut">
              <a:rPr lang="th-TH" smtClean="0"/>
              <a:t>19/06/65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EABA15D-1019-2C05-5F9E-3B2627028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D48A2CE-ACEC-9E1C-AD3A-F598E377A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ACEAB-CCAA-435F-A9B0-10E297A5735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9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สี่เหลี่ยมผืนผ้า: มุมมน 74">
            <a:extLst>
              <a:ext uri="{FF2B5EF4-FFF2-40B4-BE49-F238E27FC236}">
                <a16:creationId xmlns:a16="http://schemas.microsoft.com/office/drawing/2014/main" id="{164A3AAB-D412-57C9-1E5D-2974023CFDA2}"/>
              </a:ext>
            </a:extLst>
          </p:cNvPr>
          <p:cNvSpPr/>
          <p:nvPr/>
        </p:nvSpPr>
        <p:spPr>
          <a:xfrm>
            <a:off x="4186088" y="420103"/>
            <a:ext cx="6114297" cy="989321"/>
          </a:xfrm>
          <a:prstGeom prst="roundRect">
            <a:avLst/>
          </a:prstGeom>
          <a:ln w="254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Google Shape;758;p49">
            <a:extLst>
              <a:ext uri="{FF2B5EF4-FFF2-40B4-BE49-F238E27FC236}">
                <a16:creationId xmlns:a16="http://schemas.microsoft.com/office/drawing/2014/main" id="{4888339D-82B1-9A43-0A3A-D73D13885FFD}"/>
              </a:ext>
            </a:extLst>
          </p:cNvPr>
          <p:cNvSpPr txBox="1">
            <a:spLocks/>
          </p:cNvSpPr>
          <p:nvPr/>
        </p:nvSpPr>
        <p:spPr>
          <a:xfrm flipH="1">
            <a:off x="935355" y="4164577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th-TH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กำหนดจุดมุ่งหมายของการวัดและประเมินผล 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3" name="Google Shape;759;p49">
            <a:extLst>
              <a:ext uri="{FF2B5EF4-FFF2-40B4-BE49-F238E27FC236}">
                <a16:creationId xmlns:a16="http://schemas.microsoft.com/office/drawing/2014/main" id="{3CA2FEA4-A94A-FBE7-B566-67A64A4F6F30}"/>
              </a:ext>
            </a:extLst>
          </p:cNvPr>
          <p:cNvSpPr txBox="1">
            <a:spLocks/>
          </p:cNvSpPr>
          <p:nvPr/>
        </p:nvSpPr>
        <p:spPr>
          <a:xfrm flipH="1">
            <a:off x="3122934" y="2549112"/>
            <a:ext cx="2473200" cy="116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th-TH" sz="2000" b="1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จัดทำคู่มือการวัดและประเมินผลของสถานศึกษา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44" name="Google Shape;760;p49">
            <a:extLst>
              <a:ext uri="{FF2B5EF4-FFF2-40B4-BE49-F238E27FC236}">
                <a16:creationId xmlns:a16="http://schemas.microsoft.com/office/drawing/2014/main" id="{713FC658-1164-4542-FD04-1B901B3D14AD}"/>
              </a:ext>
            </a:extLst>
          </p:cNvPr>
          <p:cNvSpPr txBox="1">
            <a:spLocks/>
          </p:cNvSpPr>
          <p:nvPr/>
        </p:nvSpPr>
        <p:spPr>
          <a:xfrm flipH="1">
            <a:off x="5162437" y="4304657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จัดระบบการวัดและประเมินผล</a:t>
            </a:r>
            <a:endParaRPr lang="en-US" sz="20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46" name="Google Shape;762;p49">
            <a:extLst>
              <a:ext uri="{FF2B5EF4-FFF2-40B4-BE49-F238E27FC236}">
                <a16:creationId xmlns:a16="http://schemas.microsoft.com/office/drawing/2014/main" id="{63F0DF4C-0440-1879-4E7A-EE930B5819DD}"/>
              </a:ext>
            </a:extLst>
          </p:cNvPr>
          <p:cNvSpPr txBox="1">
            <a:spLocks/>
          </p:cNvSpPr>
          <p:nvPr/>
        </p:nvSpPr>
        <p:spPr>
          <a:xfrm flipH="1">
            <a:off x="9203692" y="4307937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th-TH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รายงานผลการประเมินต่อนักเรียนและผู้ปกครอง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0" name="Google Shape;766;p49">
            <a:extLst>
              <a:ext uri="{FF2B5EF4-FFF2-40B4-BE49-F238E27FC236}">
                <a16:creationId xmlns:a16="http://schemas.microsoft.com/office/drawing/2014/main" id="{55FF2D65-CE17-F563-45E2-5957706072C1}"/>
              </a:ext>
            </a:extLst>
          </p:cNvPr>
          <p:cNvSpPr txBox="1">
            <a:spLocks/>
          </p:cNvSpPr>
          <p:nvPr/>
        </p:nvSpPr>
        <p:spPr>
          <a:xfrm flipH="1">
            <a:off x="1570655" y="1416418"/>
            <a:ext cx="2298313" cy="6205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วิธีการดำเนินงาน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pSp>
        <p:nvGrpSpPr>
          <p:cNvPr id="51" name="Google Shape;767;p49">
            <a:extLst>
              <a:ext uri="{FF2B5EF4-FFF2-40B4-BE49-F238E27FC236}">
                <a16:creationId xmlns:a16="http://schemas.microsoft.com/office/drawing/2014/main" id="{4652704A-300A-137E-66C1-7E58777DDDA8}"/>
              </a:ext>
            </a:extLst>
          </p:cNvPr>
          <p:cNvGrpSpPr/>
          <p:nvPr/>
        </p:nvGrpSpPr>
        <p:grpSpPr>
          <a:xfrm>
            <a:off x="1676339" y="3239101"/>
            <a:ext cx="2895211" cy="989321"/>
            <a:chOff x="1166400" y="2429325"/>
            <a:chExt cx="2171408" cy="741991"/>
          </a:xfrm>
        </p:grpSpPr>
        <p:sp>
          <p:nvSpPr>
            <p:cNvPr id="52" name="Google Shape;768;p49">
              <a:extLst>
                <a:ext uri="{FF2B5EF4-FFF2-40B4-BE49-F238E27FC236}">
                  <a16:creationId xmlns:a16="http://schemas.microsoft.com/office/drawing/2014/main" id="{67D38E0D-DF97-52DB-B675-39CBB9B8BE68}"/>
                </a:ext>
              </a:extLst>
            </p:cNvPr>
            <p:cNvSpPr/>
            <p:nvPr/>
          </p:nvSpPr>
          <p:spPr>
            <a:xfrm>
              <a:off x="1166400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3" name="Google Shape;769;p49">
              <a:extLst>
                <a:ext uri="{FF2B5EF4-FFF2-40B4-BE49-F238E27FC236}">
                  <a16:creationId xmlns:a16="http://schemas.microsoft.com/office/drawing/2014/main" id="{7160DD9B-A4F1-6E39-8EB9-F5AAFE1627C0}"/>
                </a:ext>
              </a:extLst>
            </p:cNvPr>
            <p:cNvSpPr/>
            <p:nvPr/>
          </p:nvSpPr>
          <p:spPr>
            <a:xfrm>
              <a:off x="1183285" y="2583183"/>
              <a:ext cx="424800" cy="424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sp>
        <p:nvSpPr>
          <p:cNvPr id="54" name="Google Shape;770;p49">
            <a:extLst>
              <a:ext uri="{FF2B5EF4-FFF2-40B4-BE49-F238E27FC236}">
                <a16:creationId xmlns:a16="http://schemas.microsoft.com/office/drawing/2014/main" id="{961328A9-5FD2-B694-5208-72B6DB26231A}"/>
              </a:ext>
            </a:extLst>
          </p:cNvPr>
          <p:cNvSpPr/>
          <p:nvPr/>
        </p:nvSpPr>
        <p:spPr>
          <a:xfrm>
            <a:off x="9960892" y="3444244"/>
            <a:ext cx="566400" cy="56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grpSp>
        <p:nvGrpSpPr>
          <p:cNvPr id="55" name="Google Shape;771;p49">
            <a:extLst>
              <a:ext uri="{FF2B5EF4-FFF2-40B4-BE49-F238E27FC236}">
                <a16:creationId xmlns:a16="http://schemas.microsoft.com/office/drawing/2014/main" id="{2014BD1F-6329-6EA9-7A1B-A1E5ABBFD303}"/>
              </a:ext>
            </a:extLst>
          </p:cNvPr>
          <p:cNvGrpSpPr/>
          <p:nvPr/>
        </p:nvGrpSpPr>
        <p:grpSpPr>
          <a:xfrm>
            <a:off x="3728760" y="3239101"/>
            <a:ext cx="2895211" cy="989321"/>
            <a:chOff x="2705717" y="2429325"/>
            <a:chExt cx="2171408" cy="741991"/>
          </a:xfrm>
        </p:grpSpPr>
        <p:sp>
          <p:nvSpPr>
            <p:cNvPr id="56" name="Google Shape;772;p49">
              <a:extLst>
                <a:ext uri="{FF2B5EF4-FFF2-40B4-BE49-F238E27FC236}">
                  <a16:creationId xmlns:a16="http://schemas.microsoft.com/office/drawing/2014/main" id="{8C69E314-DDED-4B50-3A76-99570327E915}"/>
                </a:ext>
              </a:extLst>
            </p:cNvPr>
            <p:cNvSpPr/>
            <p:nvPr/>
          </p:nvSpPr>
          <p:spPr>
            <a:xfrm>
              <a:off x="2705717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7" name="Google Shape;773;p49">
              <a:extLst>
                <a:ext uri="{FF2B5EF4-FFF2-40B4-BE49-F238E27FC236}">
                  <a16:creationId xmlns:a16="http://schemas.microsoft.com/office/drawing/2014/main" id="{D0ED5580-52B3-E3F1-099A-D133EE0C1AB5}"/>
                </a:ext>
              </a:extLst>
            </p:cNvPr>
            <p:cNvSpPr/>
            <p:nvPr/>
          </p:nvSpPr>
          <p:spPr>
            <a:xfrm>
              <a:off x="2727706" y="2575856"/>
              <a:ext cx="424800" cy="42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58" name="Google Shape;774;p49">
            <a:extLst>
              <a:ext uri="{FF2B5EF4-FFF2-40B4-BE49-F238E27FC236}">
                <a16:creationId xmlns:a16="http://schemas.microsoft.com/office/drawing/2014/main" id="{373A3867-ED57-D2FA-BD8F-6BBF71076BA7}"/>
              </a:ext>
            </a:extLst>
          </p:cNvPr>
          <p:cNvGrpSpPr/>
          <p:nvPr/>
        </p:nvGrpSpPr>
        <p:grpSpPr>
          <a:xfrm>
            <a:off x="5795632" y="3239101"/>
            <a:ext cx="2895211" cy="989321"/>
            <a:chOff x="4255870" y="2429325"/>
            <a:chExt cx="2171408" cy="741991"/>
          </a:xfrm>
        </p:grpSpPr>
        <p:sp>
          <p:nvSpPr>
            <p:cNvPr id="59" name="Google Shape;775;p49">
              <a:extLst>
                <a:ext uri="{FF2B5EF4-FFF2-40B4-BE49-F238E27FC236}">
                  <a16:creationId xmlns:a16="http://schemas.microsoft.com/office/drawing/2014/main" id="{40DF1306-D7B2-E847-4890-F115EFE0D1F1}"/>
                </a:ext>
              </a:extLst>
            </p:cNvPr>
            <p:cNvSpPr/>
            <p:nvPr/>
          </p:nvSpPr>
          <p:spPr>
            <a:xfrm>
              <a:off x="4255870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60" name="Google Shape;776;p49">
              <a:extLst>
                <a:ext uri="{FF2B5EF4-FFF2-40B4-BE49-F238E27FC236}">
                  <a16:creationId xmlns:a16="http://schemas.microsoft.com/office/drawing/2014/main" id="{63059BFF-6E38-1039-FE7F-6B9A3FF47B9D}"/>
                </a:ext>
              </a:extLst>
            </p:cNvPr>
            <p:cNvSpPr/>
            <p:nvPr/>
          </p:nvSpPr>
          <p:spPr>
            <a:xfrm>
              <a:off x="4273846" y="2583183"/>
              <a:ext cx="424800" cy="424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61" name="Google Shape;777;p49">
            <a:extLst>
              <a:ext uri="{FF2B5EF4-FFF2-40B4-BE49-F238E27FC236}">
                <a16:creationId xmlns:a16="http://schemas.microsoft.com/office/drawing/2014/main" id="{C34330AF-DCA9-5772-FD5A-E8E17FF1CF7E}"/>
              </a:ext>
            </a:extLst>
          </p:cNvPr>
          <p:cNvGrpSpPr/>
          <p:nvPr/>
        </p:nvGrpSpPr>
        <p:grpSpPr>
          <a:xfrm>
            <a:off x="7862504" y="3239101"/>
            <a:ext cx="2895211" cy="989321"/>
            <a:chOff x="5806024" y="2429325"/>
            <a:chExt cx="2171408" cy="741991"/>
          </a:xfrm>
        </p:grpSpPr>
        <p:sp>
          <p:nvSpPr>
            <p:cNvPr id="62" name="Google Shape;778;p49">
              <a:extLst>
                <a:ext uri="{FF2B5EF4-FFF2-40B4-BE49-F238E27FC236}">
                  <a16:creationId xmlns:a16="http://schemas.microsoft.com/office/drawing/2014/main" id="{E80D4203-12B0-7754-5536-23F0773EED7F}"/>
                </a:ext>
              </a:extLst>
            </p:cNvPr>
            <p:cNvSpPr/>
            <p:nvPr/>
          </p:nvSpPr>
          <p:spPr>
            <a:xfrm>
              <a:off x="5806024" y="2429325"/>
              <a:ext cx="2171408" cy="741991"/>
            </a:xfrm>
            <a:custGeom>
              <a:avLst/>
              <a:gdLst/>
              <a:ahLst/>
              <a:cxnLst/>
              <a:rect l="l" t="t" r="r" b="b"/>
              <a:pathLst>
                <a:path w="166264" h="56814" extrusionOk="0">
                  <a:moveTo>
                    <a:pt x="17515" y="19447"/>
                  </a:moveTo>
                  <a:cubicBezTo>
                    <a:pt x="19753" y="19447"/>
                    <a:pt x="21955" y="20321"/>
                    <a:pt x="23601" y="21966"/>
                  </a:cubicBezTo>
                  <a:cubicBezTo>
                    <a:pt x="26045" y="24411"/>
                    <a:pt x="26780" y="28114"/>
                    <a:pt x="25452" y="31322"/>
                  </a:cubicBezTo>
                  <a:cubicBezTo>
                    <a:pt x="24123" y="34530"/>
                    <a:pt x="21000" y="36621"/>
                    <a:pt x="17524" y="36621"/>
                  </a:cubicBezTo>
                  <a:cubicBezTo>
                    <a:pt x="12775" y="36621"/>
                    <a:pt x="8932" y="32777"/>
                    <a:pt x="8932" y="28029"/>
                  </a:cubicBezTo>
                  <a:cubicBezTo>
                    <a:pt x="8932" y="24566"/>
                    <a:pt x="11023" y="21429"/>
                    <a:pt x="14231" y="20101"/>
                  </a:cubicBezTo>
                  <a:cubicBezTo>
                    <a:pt x="15293" y="19661"/>
                    <a:pt x="16408" y="19447"/>
                    <a:pt x="17515" y="19447"/>
                  </a:cubicBezTo>
                  <a:close/>
                  <a:moveTo>
                    <a:pt x="136207" y="6059"/>
                  </a:moveTo>
                  <a:cubicBezTo>
                    <a:pt x="139038" y="6059"/>
                    <a:pt x="141893" y="6607"/>
                    <a:pt x="144613" y="7735"/>
                  </a:cubicBezTo>
                  <a:cubicBezTo>
                    <a:pt x="152824" y="11141"/>
                    <a:pt x="158180" y="19154"/>
                    <a:pt x="158180" y="28029"/>
                  </a:cubicBezTo>
                  <a:cubicBezTo>
                    <a:pt x="158180" y="40168"/>
                    <a:pt x="148344" y="50004"/>
                    <a:pt x="136219" y="50004"/>
                  </a:cubicBezTo>
                  <a:cubicBezTo>
                    <a:pt x="127330" y="50004"/>
                    <a:pt x="119317" y="44648"/>
                    <a:pt x="115911" y="36437"/>
                  </a:cubicBezTo>
                  <a:cubicBezTo>
                    <a:pt x="112505" y="28227"/>
                    <a:pt x="114385" y="18786"/>
                    <a:pt x="120674" y="12498"/>
                  </a:cubicBezTo>
                  <a:cubicBezTo>
                    <a:pt x="124879" y="8292"/>
                    <a:pt x="130494" y="6059"/>
                    <a:pt x="136207" y="6059"/>
                  </a:cubicBezTo>
                  <a:close/>
                  <a:moveTo>
                    <a:pt x="137850" y="1"/>
                  </a:moveTo>
                  <a:cubicBezTo>
                    <a:pt x="135144" y="1"/>
                    <a:pt x="132420" y="388"/>
                    <a:pt x="129761" y="1178"/>
                  </a:cubicBezTo>
                  <a:cubicBezTo>
                    <a:pt x="128559" y="1390"/>
                    <a:pt x="127372" y="1673"/>
                    <a:pt x="126199" y="2068"/>
                  </a:cubicBezTo>
                  <a:cubicBezTo>
                    <a:pt x="120900" y="3778"/>
                    <a:pt x="116081" y="7170"/>
                    <a:pt x="110838" y="10745"/>
                  </a:cubicBezTo>
                  <a:cubicBezTo>
                    <a:pt x="102147" y="16681"/>
                    <a:pt x="92226" y="23083"/>
                    <a:pt x="76794" y="23083"/>
                  </a:cubicBezTo>
                  <a:cubicBezTo>
                    <a:pt x="70222" y="23083"/>
                    <a:pt x="54479" y="21613"/>
                    <a:pt x="40870" y="20200"/>
                  </a:cubicBezTo>
                  <a:cubicBezTo>
                    <a:pt x="37987" y="19903"/>
                    <a:pt x="35189" y="19592"/>
                    <a:pt x="32603" y="19309"/>
                  </a:cubicBezTo>
                  <a:cubicBezTo>
                    <a:pt x="29424" y="13843"/>
                    <a:pt x="23629" y="10632"/>
                    <a:pt x="17535" y="10632"/>
                  </a:cubicBezTo>
                  <a:cubicBezTo>
                    <a:pt x="15988" y="10632"/>
                    <a:pt x="14422" y="10839"/>
                    <a:pt x="12874" y="11268"/>
                  </a:cubicBezTo>
                  <a:cubicBezTo>
                    <a:pt x="5243" y="13388"/>
                    <a:pt x="0" y="20398"/>
                    <a:pt x="127" y="28326"/>
                  </a:cubicBezTo>
                  <a:cubicBezTo>
                    <a:pt x="254" y="36254"/>
                    <a:pt x="5709" y="43094"/>
                    <a:pt x="13411" y="44959"/>
                  </a:cubicBezTo>
                  <a:cubicBezTo>
                    <a:pt x="14787" y="45295"/>
                    <a:pt x="16173" y="45457"/>
                    <a:pt x="17542" y="45457"/>
                  </a:cubicBezTo>
                  <a:cubicBezTo>
                    <a:pt x="23836" y="45457"/>
                    <a:pt x="29784" y="42030"/>
                    <a:pt x="32871" y="36296"/>
                  </a:cubicBezTo>
                  <a:cubicBezTo>
                    <a:pt x="35161" y="36056"/>
                    <a:pt x="37605" y="35787"/>
                    <a:pt x="40135" y="35533"/>
                  </a:cubicBezTo>
                  <a:cubicBezTo>
                    <a:pt x="53914" y="34120"/>
                    <a:pt x="70109" y="32593"/>
                    <a:pt x="76794" y="32593"/>
                  </a:cubicBezTo>
                  <a:cubicBezTo>
                    <a:pt x="98571" y="32593"/>
                    <a:pt x="109354" y="45312"/>
                    <a:pt x="121253" y="51460"/>
                  </a:cubicBezTo>
                  <a:cubicBezTo>
                    <a:pt x="126165" y="54997"/>
                    <a:pt x="131988" y="56814"/>
                    <a:pt x="137859" y="56814"/>
                  </a:cubicBezTo>
                  <a:cubicBezTo>
                    <a:pt x="141582" y="56814"/>
                    <a:pt x="145324" y="56083"/>
                    <a:pt x="148867" y="54597"/>
                  </a:cubicBezTo>
                  <a:cubicBezTo>
                    <a:pt x="157982" y="50767"/>
                    <a:pt x="164455" y="42472"/>
                    <a:pt x="165953" y="32692"/>
                  </a:cubicBezTo>
                  <a:cubicBezTo>
                    <a:pt x="166165" y="31279"/>
                    <a:pt x="166264" y="29852"/>
                    <a:pt x="166264" y="28424"/>
                  </a:cubicBezTo>
                  <a:cubicBezTo>
                    <a:pt x="166264" y="19846"/>
                    <a:pt x="162406" y="11749"/>
                    <a:pt x="155749" y="6350"/>
                  </a:cubicBezTo>
                  <a:cubicBezTo>
                    <a:pt x="150625" y="2191"/>
                    <a:pt x="144289" y="1"/>
                    <a:pt x="137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63" name="Google Shape;779;p49">
              <a:extLst>
                <a:ext uri="{FF2B5EF4-FFF2-40B4-BE49-F238E27FC236}">
                  <a16:creationId xmlns:a16="http://schemas.microsoft.com/office/drawing/2014/main" id="{48097A67-A212-3A85-1F75-DECCA8CBBB3B}"/>
                </a:ext>
              </a:extLst>
            </p:cNvPr>
            <p:cNvSpPr/>
            <p:nvPr/>
          </p:nvSpPr>
          <p:spPr>
            <a:xfrm>
              <a:off x="5815127" y="2583183"/>
              <a:ext cx="424800" cy="424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sp>
        <p:nvSpPr>
          <p:cNvPr id="64" name="Google Shape;780;p49">
            <a:extLst>
              <a:ext uri="{FF2B5EF4-FFF2-40B4-BE49-F238E27FC236}">
                <a16:creationId xmlns:a16="http://schemas.microsoft.com/office/drawing/2014/main" id="{6CD05ADE-559C-1D04-5573-69B0BC6A832D}"/>
              </a:ext>
            </a:extLst>
          </p:cNvPr>
          <p:cNvSpPr txBox="1">
            <a:spLocks/>
          </p:cNvSpPr>
          <p:nvPr/>
        </p:nvSpPr>
        <p:spPr>
          <a:xfrm flipH="1">
            <a:off x="3653501" y="3295367"/>
            <a:ext cx="736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2933">
                <a:solidFill>
                  <a:schemeClr val="lt1"/>
                </a:solidFill>
              </a:rPr>
              <a:t>02</a:t>
            </a:r>
          </a:p>
        </p:txBody>
      </p:sp>
      <p:sp>
        <p:nvSpPr>
          <p:cNvPr id="65" name="Google Shape;781;p49">
            <a:extLst>
              <a:ext uri="{FF2B5EF4-FFF2-40B4-BE49-F238E27FC236}">
                <a16:creationId xmlns:a16="http://schemas.microsoft.com/office/drawing/2014/main" id="{2ACB7517-9E26-C911-D5D7-174EE9FFE170}"/>
              </a:ext>
            </a:extLst>
          </p:cNvPr>
          <p:cNvSpPr txBox="1">
            <a:spLocks/>
          </p:cNvSpPr>
          <p:nvPr/>
        </p:nvSpPr>
        <p:spPr>
          <a:xfrm flipH="1">
            <a:off x="1594273" y="3315336"/>
            <a:ext cx="736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2933">
                <a:solidFill>
                  <a:schemeClr val="lt1"/>
                </a:solidFill>
              </a:rPr>
              <a:t>01</a:t>
            </a:r>
          </a:p>
        </p:txBody>
      </p:sp>
      <p:sp>
        <p:nvSpPr>
          <p:cNvPr id="66" name="Google Shape;782;p49">
            <a:extLst>
              <a:ext uri="{FF2B5EF4-FFF2-40B4-BE49-F238E27FC236}">
                <a16:creationId xmlns:a16="http://schemas.microsoft.com/office/drawing/2014/main" id="{9E6EF340-FB80-60DB-8E1C-3B7A411B187B}"/>
              </a:ext>
            </a:extLst>
          </p:cNvPr>
          <p:cNvSpPr txBox="1">
            <a:spLocks/>
          </p:cNvSpPr>
          <p:nvPr/>
        </p:nvSpPr>
        <p:spPr>
          <a:xfrm flipH="1">
            <a:off x="5715021" y="3315336"/>
            <a:ext cx="736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2933">
                <a:solidFill>
                  <a:schemeClr val="lt1"/>
                </a:solidFill>
              </a:rPr>
              <a:t>03</a:t>
            </a:r>
          </a:p>
        </p:txBody>
      </p:sp>
      <p:sp>
        <p:nvSpPr>
          <p:cNvPr id="67" name="Google Shape;783;p49">
            <a:extLst>
              <a:ext uri="{FF2B5EF4-FFF2-40B4-BE49-F238E27FC236}">
                <a16:creationId xmlns:a16="http://schemas.microsoft.com/office/drawing/2014/main" id="{C322B3B3-C386-202C-17B5-D456451772E6}"/>
              </a:ext>
            </a:extLst>
          </p:cNvPr>
          <p:cNvSpPr txBox="1">
            <a:spLocks/>
          </p:cNvSpPr>
          <p:nvPr/>
        </p:nvSpPr>
        <p:spPr>
          <a:xfrm flipH="1">
            <a:off x="7785653" y="3315336"/>
            <a:ext cx="736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2933">
                <a:solidFill>
                  <a:schemeClr val="lt1"/>
                </a:solidFill>
              </a:rPr>
              <a:t>04</a:t>
            </a:r>
          </a:p>
        </p:txBody>
      </p:sp>
      <p:sp>
        <p:nvSpPr>
          <p:cNvPr id="68" name="Google Shape;784;p49">
            <a:extLst>
              <a:ext uri="{FF2B5EF4-FFF2-40B4-BE49-F238E27FC236}">
                <a16:creationId xmlns:a16="http://schemas.microsoft.com/office/drawing/2014/main" id="{64BF3624-E4A1-FA8E-8323-79783FB290C6}"/>
              </a:ext>
            </a:extLst>
          </p:cNvPr>
          <p:cNvSpPr txBox="1">
            <a:spLocks/>
          </p:cNvSpPr>
          <p:nvPr/>
        </p:nvSpPr>
        <p:spPr>
          <a:xfrm flipH="1">
            <a:off x="9856313" y="3315336"/>
            <a:ext cx="736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2933">
                <a:solidFill>
                  <a:schemeClr val="lt1"/>
                </a:solidFill>
              </a:rPr>
              <a:t>05</a:t>
            </a:r>
          </a:p>
        </p:txBody>
      </p:sp>
      <p:sp>
        <p:nvSpPr>
          <p:cNvPr id="69" name="Google Shape;353;p41">
            <a:extLst>
              <a:ext uri="{FF2B5EF4-FFF2-40B4-BE49-F238E27FC236}">
                <a16:creationId xmlns:a16="http://schemas.microsoft.com/office/drawing/2014/main" id="{9C86724B-69E5-7EC9-CCC1-A39CA2AB24B9}"/>
              </a:ext>
            </a:extLst>
          </p:cNvPr>
          <p:cNvSpPr txBox="1">
            <a:spLocks noGrp="1"/>
          </p:cNvSpPr>
          <p:nvPr>
            <p:ph type="title" idx="8"/>
          </p:nvPr>
        </p:nvSpPr>
        <p:spPr>
          <a:xfrm>
            <a:off x="3653501" y="419057"/>
            <a:ext cx="6808193" cy="8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ส่งเสริมการวัดผลประเมินผลและนำไปใช้ในการปรับปรุงพัฒนาคุณภาพการจัดการศึกษาของสถานศึกษา</a:t>
            </a:r>
            <a:endParaRPr lang="en-US" sz="2400" b="1" dirty="0">
              <a:effectLst/>
              <a:latin typeface="TH Niramit AS" panose="02000506000000020004" pitchFamily="2" charset="-34"/>
              <a:ea typeface="Calibri" panose="020F0502020204030204" pitchFamily="34" charset="0"/>
              <a:cs typeface="TH Niramit AS" panose="02000506000000020004" pitchFamily="2" charset="-34"/>
            </a:endParaRPr>
          </a:p>
        </p:txBody>
      </p:sp>
      <p:sp>
        <p:nvSpPr>
          <p:cNvPr id="70" name="Google Shape;735;p47">
            <a:extLst>
              <a:ext uri="{FF2B5EF4-FFF2-40B4-BE49-F238E27FC236}">
                <a16:creationId xmlns:a16="http://schemas.microsoft.com/office/drawing/2014/main" id="{0AE5D2A4-C1D4-A213-BE76-2EFD7FFBD0CC}"/>
              </a:ext>
            </a:extLst>
          </p:cNvPr>
          <p:cNvSpPr/>
          <p:nvPr/>
        </p:nvSpPr>
        <p:spPr>
          <a:xfrm rot="1885611">
            <a:off x="-868218" y="-119604"/>
            <a:ext cx="4988028" cy="2276300"/>
          </a:xfrm>
          <a:custGeom>
            <a:avLst/>
            <a:gdLst/>
            <a:ahLst/>
            <a:cxnLst/>
            <a:rect l="l" t="t" r="r" b="b"/>
            <a:pathLst>
              <a:path w="91506" h="41759" extrusionOk="0">
                <a:moveTo>
                  <a:pt x="68494" y="4454"/>
                </a:moveTo>
                <a:cubicBezTo>
                  <a:pt x="72710" y="4454"/>
                  <a:pt x="76855" y="6104"/>
                  <a:pt x="79946" y="9204"/>
                </a:cubicBezTo>
                <a:cubicBezTo>
                  <a:pt x="84553" y="13825"/>
                  <a:pt x="85923" y="20778"/>
                  <a:pt x="83408" y="26812"/>
                </a:cubicBezTo>
                <a:cubicBezTo>
                  <a:pt x="80911" y="32836"/>
                  <a:pt x="75021" y="36747"/>
                  <a:pt x="68506" y="36747"/>
                </a:cubicBezTo>
                <a:cubicBezTo>
                  <a:pt x="68494" y="36747"/>
                  <a:pt x="68482" y="36747"/>
                  <a:pt x="68470" y="36747"/>
                </a:cubicBezTo>
                <a:cubicBezTo>
                  <a:pt x="59553" y="36733"/>
                  <a:pt x="52346" y="29497"/>
                  <a:pt x="52360" y="20580"/>
                </a:cubicBezTo>
                <a:cubicBezTo>
                  <a:pt x="52360" y="14037"/>
                  <a:pt x="56317" y="8158"/>
                  <a:pt x="62351" y="5671"/>
                </a:cubicBezTo>
                <a:cubicBezTo>
                  <a:pt x="64338" y="4852"/>
                  <a:pt x="66425" y="4454"/>
                  <a:pt x="68494" y="4454"/>
                </a:cubicBezTo>
                <a:close/>
                <a:moveTo>
                  <a:pt x="69707" y="1"/>
                </a:moveTo>
                <a:cubicBezTo>
                  <a:pt x="67735" y="1"/>
                  <a:pt x="65749" y="280"/>
                  <a:pt x="63807" y="852"/>
                </a:cubicBezTo>
                <a:cubicBezTo>
                  <a:pt x="52010" y="2757"/>
                  <a:pt x="44539" y="16878"/>
                  <a:pt x="24919" y="16878"/>
                </a:cubicBezTo>
                <a:cubicBezTo>
                  <a:pt x="24889" y="16878"/>
                  <a:pt x="24860" y="16878"/>
                  <a:pt x="24831" y="16878"/>
                </a:cubicBezTo>
                <a:cubicBezTo>
                  <a:pt x="20520" y="16863"/>
                  <a:pt x="10826" y="15987"/>
                  <a:pt x="1682" y="15040"/>
                </a:cubicBezTo>
                <a:lnTo>
                  <a:pt x="1682" y="15040"/>
                </a:lnTo>
                <a:cubicBezTo>
                  <a:pt x="1795" y="16143"/>
                  <a:pt x="1824" y="17245"/>
                  <a:pt x="1781" y="18347"/>
                </a:cubicBezTo>
                <a:cubicBezTo>
                  <a:pt x="1640" y="20919"/>
                  <a:pt x="1046" y="23435"/>
                  <a:pt x="1" y="25767"/>
                </a:cubicBezTo>
                <a:cubicBezTo>
                  <a:pt x="9610" y="24820"/>
                  <a:pt x="20252" y="23873"/>
                  <a:pt x="24816" y="23873"/>
                </a:cubicBezTo>
                <a:cubicBezTo>
                  <a:pt x="40828" y="23915"/>
                  <a:pt x="48742" y="33257"/>
                  <a:pt x="57476" y="37807"/>
                </a:cubicBezTo>
                <a:cubicBezTo>
                  <a:pt x="61097" y="40414"/>
                  <a:pt x="65389" y="41759"/>
                  <a:pt x="69716" y="41759"/>
                </a:cubicBezTo>
                <a:cubicBezTo>
                  <a:pt x="72380" y="41759"/>
                  <a:pt x="75058" y="41249"/>
                  <a:pt x="77600" y="40210"/>
                </a:cubicBezTo>
                <a:cubicBezTo>
                  <a:pt x="84270" y="37482"/>
                  <a:pt x="89061" y="31504"/>
                  <a:pt x="90290" y="24396"/>
                </a:cubicBezTo>
                <a:cubicBezTo>
                  <a:pt x="91506" y="17302"/>
                  <a:pt x="88962" y="10066"/>
                  <a:pt x="83577" y="5275"/>
                </a:cubicBezTo>
                <a:cubicBezTo>
                  <a:pt x="79706" y="1831"/>
                  <a:pt x="74753" y="1"/>
                  <a:pt x="69707" y="1"/>
                </a:cubicBezTo>
                <a:close/>
              </a:path>
            </a:pathLst>
          </a:custGeom>
          <a:solidFill>
            <a:srgbClr val="CC9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กล่องข้อความ 71">
            <a:extLst>
              <a:ext uri="{FF2B5EF4-FFF2-40B4-BE49-F238E27FC236}">
                <a16:creationId xmlns:a16="http://schemas.microsoft.com/office/drawing/2014/main" id="{B64D3283-E535-661C-5EFA-DCF94DE1BBB5}"/>
              </a:ext>
            </a:extLst>
          </p:cNvPr>
          <p:cNvSpPr txBox="1"/>
          <p:nvPr/>
        </p:nvSpPr>
        <p:spPr>
          <a:xfrm>
            <a:off x="7057597" y="2650717"/>
            <a:ext cx="2473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ดำเนินการวัดและประเมินผล</a:t>
            </a:r>
            <a:endParaRPr lang="en-US" sz="1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6499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8"/>
          <p:cNvSpPr txBox="1">
            <a:spLocks noGrp="1"/>
          </p:cNvSpPr>
          <p:nvPr>
            <p:ph type="title" idx="2"/>
          </p:nvPr>
        </p:nvSpPr>
        <p:spPr>
          <a:xfrm flipH="1">
            <a:off x="4602200" y="1792270"/>
            <a:ext cx="29876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th-TH" sz="2400" b="1" dirty="0">
                <a:solidFill>
                  <a:schemeClr val="bg1"/>
                </a:solidFill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ผลการดำเนินงาน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0" name="Google Shape;354;p41">
            <a:extLst>
              <a:ext uri="{FF2B5EF4-FFF2-40B4-BE49-F238E27FC236}">
                <a16:creationId xmlns:a16="http://schemas.microsoft.com/office/drawing/2014/main" id="{03C64528-E076-75F3-2EC7-AF5A7C675A7F}"/>
              </a:ext>
            </a:extLst>
          </p:cNvPr>
          <p:cNvSpPr/>
          <p:nvPr/>
        </p:nvSpPr>
        <p:spPr>
          <a:xfrm rot="10800000">
            <a:off x="7321546" y="3161574"/>
            <a:ext cx="2980592" cy="1064379"/>
          </a:xfrm>
          <a:prstGeom prst="roundRect">
            <a:avLst>
              <a:gd name="adj" fmla="val 92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1" name="Google Shape;355;p41">
            <a:extLst>
              <a:ext uri="{FF2B5EF4-FFF2-40B4-BE49-F238E27FC236}">
                <a16:creationId xmlns:a16="http://schemas.microsoft.com/office/drawing/2014/main" id="{6846831D-0B0D-735B-C9A3-450D3E444ED3}"/>
              </a:ext>
            </a:extLst>
          </p:cNvPr>
          <p:cNvSpPr/>
          <p:nvPr/>
        </p:nvSpPr>
        <p:spPr>
          <a:xfrm rot="10800000">
            <a:off x="7015112" y="4930106"/>
            <a:ext cx="3287027" cy="1175396"/>
          </a:xfrm>
          <a:prstGeom prst="roundRect">
            <a:avLst>
              <a:gd name="adj" fmla="val 9231"/>
            </a:avLst>
          </a:prstGeom>
          <a:solidFill>
            <a:srgbClr val="CC99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2" name="Google Shape;356;p41">
            <a:extLst>
              <a:ext uri="{FF2B5EF4-FFF2-40B4-BE49-F238E27FC236}">
                <a16:creationId xmlns:a16="http://schemas.microsoft.com/office/drawing/2014/main" id="{B007C79E-400E-D762-BE71-BD1E8E16D32A}"/>
              </a:ext>
            </a:extLst>
          </p:cNvPr>
          <p:cNvSpPr/>
          <p:nvPr/>
        </p:nvSpPr>
        <p:spPr>
          <a:xfrm rot="10800000">
            <a:off x="9781159" y="4956170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3" name="Google Shape;357;p41">
            <a:extLst>
              <a:ext uri="{FF2B5EF4-FFF2-40B4-BE49-F238E27FC236}">
                <a16:creationId xmlns:a16="http://schemas.microsoft.com/office/drawing/2014/main" id="{DC6E8AC6-6CC9-4634-C6DE-0D41BC5B691F}"/>
              </a:ext>
            </a:extLst>
          </p:cNvPr>
          <p:cNvSpPr/>
          <p:nvPr/>
        </p:nvSpPr>
        <p:spPr>
          <a:xfrm rot="10800000">
            <a:off x="9843107" y="5037575"/>
            <a:ext cx="1094000" cy="1094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4" name="Google Shape;358;p41">
            <a:extLst>
              <a:ext uri="{FF2B5EF4-FFF2-40B4-BE49-F238E27FC236}">
                <a16:creationId xmlns:a16="http://schemas.microsoft.com/office/drawing/2014/main" id="{71C19E31-E465-B07E-90DA-83849F98CCF0}"/>
              </a:ext>
            </a:extLst>
          </p:cNvPr>
          <p:cNvSpPr/>
          <p:nvPr/>
        </p:nvSpPr>
        <p:spPr>
          <a:xfrm rot="10800000">
            <a:off x="9781159" y="3074403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5" name="Google Shape;359;p41">
            <a:extLst>
              <a:ext uri="{FF2B5EF4-FFF2-40B4-BE49-F238E27FC236}">
                <a16:creationId xmlns:a16="http://schemas.microsoft.com/office/drawing/2014/main" id="{E7C38CD3-633B-94F1-7136-7AD45974FC27}"/>
              </a:ext>
            </a:extLst>
          </p:cNvPr>
          <p:cNvSpPr/>
          <p:nvPr/>
        </p:nvSpPr>
        <p:spPr>
          <a:xfrm>
            <a:off x="2238943" y="5037575"/>
            <a:ext cx="2937947" cy="1175396"/>
          </a:xfrm>
          <a:prstGeom prst="roundRect">
            <a:avLst>
              <a:gd name="adj" fmla="val 9231"/>
            </a:avLst>
          </a:prstGeom>
          <a:solidFill>
            <a:srgbClr val="00B0F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6" name="Google Shape;360;p41">
            <a:extLst>
              <a:ext uri="{FF2B5EF4-FFF2-40B4-BE49-F238E27FC236}">
                <a16:creationId xmlns:a16="http://schemas.microsoft.com/office/drawing/2014/main" id="{35C510C3-1576-AC8C-F06B-7A368D263E63}"/>
              </a:ext>
            </a:extLst>
          </p:cNvPr>
          <p:cNvSpPr/>
          <p:nvPr/>
        </p:nvSpPr>
        <p:spPr>
          <a:xfrm>
            <a:off x="2348308" y="3140264"/>
            <a:ext cx="3045436" cy="1144022"/>
          </a:xfrm>
          <a:prstGeom prst="roundRect">
            <a:avLst>
              <a:gd name="adj" fmla="val 9231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7" name="Google Shape;361;p41">
            <a:extLst>
              <a:ext uri="{FF2B5EF4-FFF2-40B4-BE49-F238E27FC236}">
                <a16:creationId xmlns:a16="http://schemas.microsoft.com/office/drawing/2014/main" id="{3BF24960-3AD5-42F3-2167-F398A1D8487C}"/>
              </a:ext>
            </a:extLst>
          </p:cNvPr>
          <p:cNvSpPr/>
          <p:nvPr/>
        </p:nvSpPr>
        <p:spPr>
          <a:xfrm>
            <a:off x="1422133" y="3080180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8" name="Google Shape;362;p41">
            <a:extLst>
              <a:ext uri="{FF2B5EF4-FFF2-40B4-BE49-F238E27FC236}">
                <a16:creationId xmlns:a16="http://schemas.microsoft.com/office/drawing/2014/main" id="{07C4123A-72BD-C70F-58D1-CDC192C0C1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flipH="1">
            <a:off x="6959560" y="5054353"/>
            <a:ext cx="2960224" cy="85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นักเรียนชั้นมัธยมศึกษาปีที่ 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,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6 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สำเร็จการศึกษา ร้อยละ 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100</a:t>
            </a:r>
            <a:endParaRPr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Google Shape;363;p41">
            <a:extLst>
              <a:ext uri="{FF2B5EF4-FFF2-40B4-BE49-F238E27FC236}">
                <a16:creationId xmlns:a16="http://schemas.microsoft.com/office/drawing/2014/main" id="{780A1350-9726-374D-3AAC-0A72ED352786}"/>
              </a:ext>
            </a:extLst>
          </p:cNvPr>
          <p:cNvSpPr txBox="1">
            <a:spLocks/>
          </p:cNvSpPr>
          <p:nvPr/>
        </p:nvSpPr>
        <p:spPr>
          <a:xfrm flipH="1">
            <a:off x="7368823" y="3173770"/>
            <a:ext cx="2492400" cy="85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2400" b="1" dirty="0">
                <a:ea typeface="Calibri" panose="020F0502020204030204" pitchFamily="34" charset="0"/>
                <a:cs typeface="TH SarabunPSK" panose="020B0500040200020003" pitchFamily="34" charset="-34"/>
              </a:rPr>
              <a:t>มีเอกสารการศึกษาครบถ้วน</a:t>
            </a:r>
            <a:endParaRPr lang="th-TH" sz="2400" b="1" dirty="0"/>
          </a:p>
        </p:txBody>
      </p:sp>
      <p:sp>
        <p:nvSpPr>
          <p:cNvPr id="20" name="Google Shape;364;p41">
            <a:extLst>
              <a:ext uri="{FF2B5EF4-FFF2-40B4-BE49-F238E27FC236}">
                <a16:creationId xmlns:a16="http://schemas.microsoft.com/office/drawing/2014/main" id="{CFC433B0-8D71-4877-7195-F42E83E83C54}"/>
              </a:ext>
            </a:extLst>
          </p:cNvPr>
          <p:cNvSpPr txBox="1">
            <a:spLocks/>
          </p:cNvSpPr>
          <p:nvPr/>
        </p:nvSpPr>
        <p:spPr>
          <a:xfrm flipH="1">
            <a:off x="2524646" y="3215607"/>
            <a:ext cx="2980591" cy="85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2400" b="1" dirty="0">
                <a:ea typeface="Calibri" panose="020F0502020204030204" pitchFamily="34" charset="0"/>
                <a:cs typeface="TH SarabunPSK" panose="020B0500040200020003" pitchFamily="34" charset="-34"/>
              </a:rPr>
              <a:t>ดำเนินการวัดและประเมินผลการเรียนรู้ได้ถูกต้องตามหลักวิชา</a:t>
            </a:r>
            <a:endParaRPr lang="th-TH" sz="2400" b="1" dirty="0"/>
          </a:p>
        </p:txBody>
      </p:sp>
      <p:sp>
        <p:nvSpPr>
          <p:cNvPr id="23" name="Google Shape;369;p41">
            <a:extLst>
              <a:ext uri="{FF2B5EF4-FFF2-40B4-BE49-F238E27FC236}">
                <a16:creationId xmlns:a16="http://schemas.microsoft.com/office/drawing/2014/main" id="{AE493F84-8165-B963-E154-68B50E215F82}"/>
              </a:ext>
            </a:extLst>
          </p:cNvPr>
          <p:cNvSpPr txBox="1">
            <a:spLocks/>
          </p:cNvSpPr>
          <p:nvPr/>
        </p:nvSpPr>
        <p:spPr>
          <a:xfrm flipH="1">
            <a:off x="2595685" y="5026792"/>
            <a:ext cx="2563864" cy="85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24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มีระบบการ</a:t>
            </a:r>
            <a:r>
              <a:rPr lang="th-TH" sz="2400" b="1" dirty="0"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การวัดและประเมินผลที่มีประสิทธิภาพ </a:t>
            </a:r>
            <a:b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</a:br>
            <a:endParaRPr lang="en-US" sz="3600" b="1" dirty="0"/>
          </a:p>
        </p:txBody>
      </p:sp>
      <p:sp>
        <p:nvSpPr>
          <p:cNvPr id="24" name="Google Shape;370;p41">
            <a:extLst>
              <a:ext uri="{FF2B5EF4-FFF2-40B4-BE49-F238E27FC236}">
                <a16:creationId xmlns:a16="http://schemas.microsoft.com/office/drawing/2014/main" id="{676D8313-5AA0-588E-1F0F-35431D3D4E02}"/>
              </a:ext>
            </a:extLst>
          </p:cNvPr>
          <p:cNvSpPr/>
          <p:nvPr/>
        </p:nvSpPr>
        <p:spPr>
          <a:xfrm>
            <a:off x="1513050" y="3284916"/>
            <a:ext cx="1094000" cy="1094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5" name="Google Shape;371;p41">
            <a:extLst>
              <a:ext uri="{FF2B5EF4-FFF2-40B4-BE49-F238E27FC236}">
                <a16:creationId xmlns:a16="http://schemas.microsoft.com/office/drawing/2014/main" id="{EE813275-2960-D3E5-FAC8-082FEFB7BB1C}"/>
              </a:ext>
            </a:extLst>
          </p:cNvPr>
          <p:cNvSpPr/>
          <p:nvPr/>
        </p:nvSpPr>
        <p:spPr>
          <a:xfrm>
            <a:off x="1422133" y="4961947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" name="Google Shape;372;p41">
            <a:extLst>
              <a:ext uri="{FF2B5EF4-FFF2-40B4-BE49-F238E27FC236}">
                <a16:creationId xmlns:a16="http://schemas.microsoft.com/office/drawing/2014/main" id="{749B6069-3D15-F2CA-20BC-D335991A068D}"/>
              </a:ext>
            </a:extLst>
          </p:cNvPr>
          <p:cNvSpPr/>
          <p:nvPr/>
        </p:nvSpPr>
        <p:spPr>
          <a:xfrm>
            <a:off x="1573701" y="5132375"/>
            <a:ext cx="934000" cy="93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7" name="Google Shape;373;p41">
            <a:extLst>
              <a:ext uri="{FF2B5EF4-FFF2-40B4-BE49-F238E27FC236}">
                <a16:creationId xmlns:a16="http://schemas.microsoft.com/office/drawing/2014/main" id="{124605FC-93B7-5D6F-247B-B67CC8C2ABC8}"/>
              </a:ext>
            </a:extLst>
          </p:cNvPr>
          <p:cNvSpPr/>
          <p:nvPr/>
        </p:nvSpPr>
        <p:spPr>
          <a:xfrm>
            <a:off x="1573701" y="3241575"/>
            <a:ext cx="934000" cy="9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8" name="Google Shape;374;p41">
            <a:extLst>
              <a:ext uri="{FF2B5EF4-FFF2-40B4-BE49-F238E27FC236}">
                <a16:creationId xmlns:a16="http://schemas.microsoft.com/office/drawing/2014/main" id="{421AA0F2-F4BC-1CAB-57CA-61D2CC00145E}"/>
              </a:ext>
            </a:extLst>
          </p:cNvPr>
          <p:cNvSpPr/>
          <p:nvPr/>
        </p:nvSpPr>
        <p:spPr>
          <a:xfrm>
            <a:off x="9935801" y="5132375"/>
            <a:ext cx="934000" cy="93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9" name="Google Shape;375;p41">
            <a:extLst>
              <a:ext uri="{FF2B5EF4-FFF2-40B4-BE49-F238E27FC236}">
                <a16:creationId xmlns:a16="http://schemas.microsoft.com/office/drawing/2014/main" id="{B4A472D5-5B4F-2EC6-F2F7-9B965C392110}"/>
              </a:ext>
            </a:extLst>
          </p:cNvPr>
          <p:cNvSpPr/>
          <p:nvPr/>
        </p:nvSpPr>
        <p:spPr>
          <a:xfrm>
            <a:off x="9935801" y="3241575"/>
            <a:ext cx="934000" cy="93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grpSp>
        <p:nvGrpSpPr>
          <p:cNvPr id="30" name="Google Shape;376;p41">
            <a:extLst>
              <a:ext uri="{FF2B5EF4-FFF2-40B4-BE49-F238E27FC236}">
                <a16:creationId xmlns:a16="http://schemas.microsoft.com/office/drawing/2014/main" id="{794CBC1E-2E54-F7D2-08F2-A5CA27A68A35}"/>
              </a:ext>
            </a:extLst>
          </p:cNvPr>
          <p:cNvGrpSpPr/>
          <p:nvPr/>
        </p:nvGrpSpPr>
        <p:grpSpPr>
          <a:xfrm>
            <a:off x="10170239" y="5360699"/>
            <a:ext cx="478665" cy="478665"/>
            <a:chOff x="-55988800" y="3982600"/>
            <a:chExt cx="319025" cy="319025"/>
          </a:xfrm>
        </p:grpSpPr>
        <p:sp>
          <p:nvSpPr>
            <p:cNvPr id="31" name="Google Shape;377;p41">
              <a:extLst>
                <a:ext uri="{FF2B5EF4-FFF2-40B4-BE49-F238E27FC236}">
                  <a16:creationId xmlns:a16="http://schemas.microsoft.com/office/drawing/2014/main" id="{E18ABB75-CAAC-E021-FC56-A333AEEF62CC}"/>
                </a:ext>
              </a:extLst>
            </p:cNvPr>
            <p:cNvSpPr/>
            <p:nvPr/>
          </p:nvSpPr>
          <p:spPr>
            <a:xfrm>
              <a:off x="-55791875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1859" y="1"/>
                  </a:moveTo>
                  <a:cubicBezTo>
                    <a:pt x="1071" y="1"/>
                    <a:pt x="410" y="379"/>
                    <a:pt x="0" y="977"/>
                  </a:cubicBezTo>
                  <a:cubicBezTo>
                    <a:pt x="1512" y="1450"/>
                    <a:pt x="2647" y="2647"/>
                    <a:pt x="3119" y="4096"/>
                  </a:cubicBezTo>
                  <a:cubicBezTo>
                    <a:pt x="3718" y="3687"/>
                    <a:pt x="4096" y="3025"/>
                    <a:pt x="4096" y="2237"/>
                  </a:cubicBezTo>
                  <a:cubicBezTo>
                    <a:pt x="4096" y="1009"/>
                    <a:pt x="3119" y="1"/>
                    <a:pt x="1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2" name="Google Shape;378;p41">
              <a:extLst>
                <a:ext uri="{FF2B5EF4-FFF2-40B4-BE49-F238E27FC236}">
                  <a16:creationId xmlns:a16="http://schemas.microsoft.com/office/drawing/2014/main" id="{BB6A2EEB-4844-E81C-6E99-F7B540368950}"/>
                </a:ext>
              </a:extLst>
            </p:cNvPr>
            <p:cNvSpPr/>
            <p:nvPr/>
          </p:nvSpPr>
          <p:spPr>
            <a:xfrm>
              <a:off x="-55969100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2269" y="1"/>
                  </a:moveTo>
                  <a:cubicBezTo>
                    <a:pt x="1040" y="1"/>
                    <a:pt x="1" y="977"/>
                    <a:pt x="1" y="2237"/>
                  </a:cubicBezTo>
                  <a:cubicBezTo>
                    <a:pt x="1" y="2994"/>
                    <a:pt x="410" y="3687"/>
                    <a:pt x="1009" y="4096"/>
                  </a:cubicBezTo>
                  <a:cubicBezTo>
                    <a:pt x="1481" y="2647"/>
                    <a:pt x="2647" y="1450"/>
                    <a:pt x="4096" y="977"/>
                  </a:cubicBezTo>
                  <a:cubicBezTo>
                    <a:pt x="3718" y="379"/>
                    <a:pt x="3057" y="1"/>
                    <a:pt x="22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3" name="Google Shape;379;p41">
              <a:extLst>
                <a:ext uri="{FF2B5EF4-FFF2-40B4-BE49-F238E27FC236}">
                  <a16:creationId xmlns:a16="http://schemas.microsoft.com/office/drawing/2014/main" id="{E8FFA8EB-BC43-B1AD-700D-70811DE6C360}"/>
                </a:ext>
              </a:extLst>
            </p:cNvPr>
            <p:cNvSpPr/>
            <p:nvPr/>
          </p:nvSpPr>
          <p:spPr>
            <a:xfrm>
              <a:off x="-5581945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2" y="0"/>
                  </a:moveTo>
                  <a:lnTo>
                    <a:pt x="32" y="1103"/>
                  </a:lnTo>
                  <a:cubicBezTo>
                    <a:pt x="1" y="2521"/>
                    <a:pt x="1198" y="3686"/>
                    <a:pt x="2615" y="3686"/>
                  </a:cubicBezTo>
                  <a:lnTo>
                    <a:pt x="3718" y="3686"/>
                  </a:lnTo>
                  <a:cubicBezTo>
                    <a:pt x="3529" y="1733"/>
                    <a:pt x="1985" y="158"/>
                    <a:pt x="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4" name="Google Shape;380;p41">
              <a:extLst>
                <a:ext uri="{FF2B5EF4-FFF2-40B4-BE49-F238E27FC236}">
                  <a16:creationId xmlns:a16="http://schemas.microsoft.com/office/drawing/2014/main" id="{8572D31B-B82C-1B84-3198-19C89B0C96C0}"/>
                </a:ext>
              </a:extLst>
            </p:cNvPr>
            <p:cNvSpPr/>
            <p:nvPr/>
          </p:nvSpPr>
          <p:spPr>
            <a:xfrm>
              <a:off x="-5593050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718" y="0"/>
                  </a:moveTo>
                  <a:cubicBezTo>
                    <a:pt x="1733" y="158"/>
                    <a:pt x="158" y="1733"/>
                    <a:pt x="0" y="3686"/>
                  </a:cubicBezTo>
                  <a:lnTo>
                    <a:pt x="1103" y="3686"/>
                  </a:lnTo>
                  <a:cubicBezTo>
                    <a:pt x="2552" y="3686"/>
                    <a:pt x="3718" y="2521"/>
                    <a:pt x="3718" y="1103"/>
                  </a:cubicBezTo>
                  <a:lnTo>
                    <a:pt x="37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5" name="Google Shape;381;p41">
              <a:extLst>
                <a:ext uri="{FF2B5EF4-FFF2-40B4-BE49-F238E27FC236}">
                  <a16:creationId xmlns:a16="http://schemas.microsoft.com/office/drawing/2014/main" id="{20E07778-0945-FA04-5CD7-6CDD7E045923}"/>
                </a:ext>
              </a:extLst>
            </p:cNvPr>
            <p:cNvSpPr/>
            <p:nvPr/>
          </p:nvSpPr>
          <p:spPr>
            <a:xfrm>
              <a:off x="-55988800" y="4086575"/>
              <a:ext cx="319025" cy="215050"/>
            </a:xfrm>
            <a:custGeom>
              <a:avLst/>
              <a:gdLst/>
              <a:ahLst/>
              <a:cxnLst/>
              <a:rect l="l" t="t" r="r" b="b"/>
              <a:pathLst>
                <a:path w="12761" h="8602" extrusionOk="0">
                  <a:moveTo>
                    <a:pt x="4884" y="2584"/>
                  </a:moveTo>
                  <a:cubicBezTo>
                    <a:pt x="5105" y="2584"/>
                    <a:pt x="5262" y="2741"/>
                    <a:pt x="5262" y="2930"/>
                  </a:cubicBezTo>
                  <a:cubicBezTo>
                    <a:pt x="5262" y="3119"/>
                    <a:pt x="5105" y="3277"/>
                    <a:pt x="4884" y="3277"/>
                  </a:cubicBezTo>
                  <a:cubicBezTo>
                    <a:pt x="4695" y="3277"/>
                    <a:pt x="4538" y="3151"/>
                    <a:pt x="4538" y="2930"/>
                  </a:cubicBezTo>
                  <a:cubicBezTo>
                    <a:pt x="4538" y="2741"/>
                    <a:pt x="4695" y="2584"/>
                    <a:pt x="4884" y="2584"/>
                  </a:cubicBezTo>
                  <a:close/>
                  <a:moveTo>
                    <a:pt x="7877" y="2615"/>
                  </a:moveTo>
                  <a:cubicBezTo>
                    <a:pt x="8098" y="2615"/>
                    <a:pt x="8255" y="2773"/>
                    <a:pt x="8255" y="2962"/>
                  </a:cubicBezTo>
                  <a:cubicBezTo>
                    <a:pt x="8287" y="3151"/>
                    <a:pt x="8129" y="3308"/>
                    <a:pt x="7877" y="3308"/>
                  </a:cubicBezTo>
                  <a:cubicBezTo>
                    <a:pt x="7688" y="3308"/>
                    <a:pt x="7531" y="3151"/>
                    <a:pt x="7531" y="2962"/>
                  </a:cubicBezTo>
                  <a:cubicBezTo>
                    <a:pt x="7531" y="2773"/>
                    <a:pt x="7688" y="2615"/>
                    <a:pt x="7877" y="2615"/>
                  </a:cubicBezTo>
                  <a:close/>
                  <a:moveTo>
                    <a:pt x="1104" y="4222"/>
                  </a:moveTo>
                  <a:cubicBezTo>
                    <a:pt x="1387" y="4568"/>
                    <a:pt x="1828" y="4820"/>
                    <a:pt x="2332" y="4820"/>
                  </a:cubicBezTo>
                  <a:cubicBezTo>
                    <a:pt x="2301" y="5199"/>
                    <a:pt x="1954" y="5577"/>
                    <a:pt x="1545" y="5577"/>
                  </a:cubicBezTo>
                  <a:cubicBezTo>
                    <a:pt x="1167" y="5577"/>
                    <a:pt x="789" y="5199"/>
                    <a:pt x="789" y="4820"/>
                  </a:cubicBezTo>
                  <a:cubicBezTo>
                    <a:pt x="789" y="4568"/>
                    <a:pt x="915" y="4348"/>
                    <a:pt x="1104" y="4222"/>
                  </a:cubicBezTo>
                  <a:close/>
                  <a:moveTo>
                    <a:pt x="11721" y="4222"/>
                  </a:moveTo>
                  <a:cubicBezTo>
                    <a:pt x="11910" y="4348"/>
                    <a:pt x="12036" y="4568"/>
                    <a:pt x="12036" y="4820"/>
                  </a:cubicBezTo>
                  <a:cubicBezTo>
                    <a:pt x="12036" y="5199"/>
                    <a:pt x="11721" y="5577"/>
                    <a:pt x="11280" y="5577"/>
                  </a:cubicBezTo>
                  <a:cubicBezTo>
                    <a:pt x="10870" y="5577"/>
                    <a:pt x="10492" y="5199"/>
                    <a:pt x="10492" y="4820"/>
                  </a:cubicBezTo>
                  <a:cubicBezTo>
                    <a:pt x="10965" y="4820"/>
                    <a:pt x="11437" y="4568"/>
                    <a:pt x="11721" y="4222"/>
                  </a:cubicBezTo>
                  <a:close/>
                  <a:moveTo>
                    <a:pt x="7460" y="5143"/>
                  </a:moveTo>
                  <a:cubicBezTo>
                    <a:pt x="7554" y="5143"/>
                    <a:pt x="7641" y="5183"/>
                    <a:pt x="7688" y="5262"/>
                  </a:cubicBezTo>
                  <a:cubicBezTo>
                    <a:pt x="7877" y="5356"/>
                    <a:pt x="7877" y="5608"/>
                    <a:pt x="7720" y="5766"/>
                  </a:cubicBezTo>
                  <a:cubicBezTo>
                    <a:pt x="7373" y="6112"/>
                    <a:pt x="6901" y="6301"/>
                    <a:pt x="6396" y="6301"/>
                  </a:cubicBezTo>
                  <a:cubicBezTo>
                    <a:pt x="5892" y="6301"/>
                    <a:pt x="5420" y="6112"/>
                    <a:pt x="5105" y="5766"/>
                  </a:cubicBezTo>
                  <a:cubicBezTo>
                    <a:pt x="4947" y="5608"/>
                    <a:pt x="4947" y="5356"/>
                    <a:pt x="5105" y="5262"/>
                  </a:cubicBezTo>
                  <a:cubicBezTo>
                    <a:pt x="5184" y="5183"/>
                    <a:pt x="5278" y="5143"/>
                    <a:pt x="5369" y="5143"/>
                  </a:cubicBezTo>
                  <a:cubicBezTo>
                    <a:pt x="5459" y="5143"/>
                    <a:pt x="5546" y="5183"/>
                    <a:pt x="5609" y="5262"/>
                  </a:cubicBezTo>
                  <a:cubicBezTo>
                    <a:pt x="5829" y="5466"/>
                    <a:pt x="6113" y="5569"/>
                    <a:pt x="6396" y="5569"/>
                  </a:cubicBezTo>
                  <a:cubicBezTo>
                    <a:pt x="6680" y="5569"/>
                    <a:pt x="6964" y="5466"/>
                    <a:pt x="7184" y="5262"/>
                  </a:cubicBezTo>
                  <a:cubicBezTo>
                    <a:pt x="7263" y="5183"/>
                    <a:pt x="7365" y="5143"/>
                    <a:pt x="7460" y="5143"/>
                  </a:cubicBezTo>
                  <a:close/>
                  <a:moveTo>
                    <a:pt x="6396" y="0"/>
                  </a:moveTo>
                  <a:cubicBezTo>
                    <a:pt x="5829" y="1071"/>
                    <a:pt x="4695" y="1828"/>
                    <a:pt x="3403" y="1828"/>
                  </a:cubicBezTo>
                  <a:lnTo>
                    <a:pt x="2301" y="1828"/>
                  </a:lnTo>
                  <a:cubicBezTo>
                    <a:pt x="1482" y="1828"/>
                    <a:pt x="757" y="2489"/>
                    <a:pt x="757" y="3308"/>
                  </a:cubicBezTo>
                  <a:lnTo>
                    <a:pt x="757" y="3529"/>
                  </a:lnTo>
                  <a:cubicBezTo>
                    <a:pt x="284" y="3781"/>
                    <a:pt x="1" y="4253"/>
                    <a:pt x="1" y="4820"/>
                  </a:cubicBezTo>
                  <a:cubicBezTo>
                    <a:pt x="1" y="5640"/>
                    <a:pt x="694" y="6301"/>
                    <a:pt x="1513" y="6301"/>
                  </a:cubicBezTo>
                  <a:cubicBezTo>
                    <a:pt x="1891" y="6301"/>
                    <a:pt x="2301" y="6144"/>
                    <a:pt x="2521" y="5923"/>
                  </a:cubicBezTo>
                  <a:cubicBezTo>
                    <a:pt x="3120" y="7467"/>
                    <a:pt x="4632" y="8601"/>
                    <a:pt x="6365" y="8601"/>
                  </a:cubicBezTo>
                  <a:cubicBezTo>
                    <a:pt x="8098" y="8601"/>
                    <a:pt x="9578" y="7467"/>
                    <a:pt x="10177" y="5923"/>
                  </a:cubicBezTo>
                  <a:cubicBezTo>
                    <a:pt x="10461" y="6144"/>
                    <a:pt x="10807" y="6301"/>
                    <a:pt x="11185" y="6301"/>
                  </a:cubicBezTo>
                  <a:cubicBezTo>
                    <a:pt x="12036" y="6301"/>
                    <a:pt x="12697" y="5640"/>
                    <a:pt x="12697" y="4820"/>
                  </a:cubicBezTo>
                  <a:cubicBezTo>
                    <a:pt x="12760" y="4253"/>
                    <a:pt x="12445" y="3749"/>
                    <a:pt x="12036" y="3529"/>
                  </a:cubicBezTo>
                  <a:lnTo>
                    <a:pt x="12036" y="3308"/>
                  </a:lnTo>
                  <a:cubicBezTo>
                    <a:pt x="12036" y="2489"/>
                    <a:pt x="11311" y="1828"/>
                    <a:pt x="10492" y="1828"/>
                  </a:cubicBezTo>
                  <a:lnTo>
                    <a:pt x="9389" y="1828"/>
                  </a:lnTo>
                  <a:cubicBezTo>
                    <a:pt x="8098" y="1828"/>
                    <a:pt x="6932" y="1071"/>
                    <a:pt x="6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36" name="Google Shape;382;p41">
            <a:extLst>
              <a:ext uri="{FF2B5EF4-FFF2-40B4-BE49-F238E27FC236}">
                <a16:creationId xmlns:a16="http://schemas.microsoft.com/office/drawing/2014/main" id="{48C8C9C0-07D2-6D7F-41E8-2F9D135B2644}"/>
              </a:ext>
            </a:extLst>
          </p:cNvPr>
          <p:cNvGrpSpPr/>
          <p:nvPr/>
        </p:nvGrpSpPr>
        <p:grpSpPr>
          <a:xfrm>
            <a:off x="1793522" y="3464071"/>
            <a:ext cx="477465" cy="477465"/>
            <a:chOff x="-57568775" y="3198925"/>
            <a:chExt cx="318225" cy="318225"/>
          </a:xfrm>
        </p:grpSpPr>
        <p:sp>
          <p:nvSpPr>
            <p:cNvPr id="37" name="Google Shape;383;p41">
              <a:extLst>
                <a:ext uri="{FF2B5EF4-FFF2-40B4-BE49-F238E27FC236}">
                  <a16:creationId xmlns:a16="http://schemas.microsoft.com/office/drawing/2014/main" id="{7E49AE70-4B24-2FCF-F8B0-BA7C709200FB}"/>
                </a:ext>
              </a:extLst>
            </p:cNvPr>
            <p:cNvSpPr/>
            <p:nvPr/>
          </p:nvSpPr>
          <p:spPr>
            <a:xfrm>
              <a:off x="-57530950" y="3373775"/>
              <a:ext cx="18125" cy="64600"/>
            </a:xfrm>
            <a:custGeom>
              <a:avLst/>
              <a:gdLst/>
              <a:ahLst/>
              <a:cxnLst/>
              <a:rect l="l" t="t" r="r" b="b"/>
              <a:pathLst>
                <a:path w="725" h="2584" extrusionOk="0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8" name="Google Shape;384;p41">
              <a:extLst>
                <a:ext uri="{FF2B5EF4-FFF2-40B4-BE49-F238E27FC236}">
                  <a16:creationId xmlns:a16="http://schemas.microsoft.com/office/drawing/2014/main" id="{1B53C1D6-8EDB-8E11-72AA-61ECB3F3FE6B}"/>
                </a:ext>
              </a:extLst>
            </p:cNvPr>
            <p:cNvSpPr/>
            <p:nvPr/>
          </p:nvSpPr>
          <p:spPr>
            <a:xfrm>
              <a:off x="-57568775" y="3406850"/>
              <a:ext cx="99275" cy="110300"/>
            </a:xfrm>
            <a:custGeom>
              <a:avLst/>
              <a:gdLst/>
              <a:ahLst/>
              <a:cxnLst/>
              <a:rect l="l" t="t" r="r" b="b"/>
              <a:pathLst>
                <a:path w="3971" h="4412" extrusionOk="0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9" name="Google Shape;385;p41">
              <a:extLst>
                <a:ext uri="{FF2B5EF4-FFF2-40B4-BE49-F238E27FC236}">
                  <a16:creationId xmlns:a16="http://schemas.microsoft.com/office/drawing/2014/main" id="{B9740E45-5D62-049B-AFAA-45AEA5DA297C}"/>
                </a:ext>
              </a:extLst>
            </p:cNvPr>
            <p:cNvSpPr/>
            <p:nvPr/>
          </p:nvSpPr>
          <p:spPr>
            <a:xfrm>
              <a:off x="-57494725" y="3254850"/>
              <a:ext cx="207175" cy="262300"/>
            </a:xfrm>
            <a:custGeom>
              <a:avLst/>
              <a:gdLst/>
              <a:ahLst/>
              <a:cxnLst/>
              <a:rect l="l" t="t" r="r" b="b"/>
              <a:pathLst>
                <a:path w="8287" h="10492" extrusionOk="0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0" name="Google Shape;386;p41">
              <a:extLst>
                <a:ext uri="{FF2B5EF4-FFF2-40B4-BE49-F238E27FC236}">
                  <a16:creationId xmlns:a16="http://schemas.microsoft.com/office/drawing/2014/main" id="{EB229805-9440-C4E0-E7EE-0BD1D25EE4D0}"/>
                </a:ext>
              </a:extLst>
            </p:cNvPr>
            <p:cNvSpPr/>
            <p:nvPr/>
          </p:nvSpPr>
          <p:spPr>
            <a:xfrm>
              <a:off x="-57269475" y="3372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1" name="Google Shape;387;p41">
              <a:extLst>
                <a:ext uri="{FF2B5EF4-FFF2-40B4-BE49-F238E27FC236}">
                  <a16:creationId xmlns:a16="http://schemas.microsoft.com/office/drawing/2014/main" id="{A0B2522B-16D1-8135-709F-9F3CBF52C377}"/>
                </a:ext>
              </a:extLst>
            </p:cNvPr>
            <p:cNvSpPr/>
            <p:nvPr/>
          </p:nvSpPr>
          <p:spPr>
            <a:xfrm>
              <a:off x="-57436450" y="3198925"/>
              <a:ext cx="185900" cy="154400"/>
            </a:xfrm>
            <a:custGeom>
              <a:avLst/>
              <a:gdLst/>
              <a:ahLst/>
              <a:cxnLst/>
              <a:rect l="l" t="t" r="r" b="b"/>
              <a:pathLst>
                <a:path w="7436" h="6176" extrusionOk="0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2" name="Google Shape;388;p41">
              <a:extLst>
                <a:ext uri="{FF2B5EF4-FFF2-40B4-BE49-F238E27FC236}">
                  <a16:creationId xmlns:a16="http://schemas.microsoft.com/office/drawing/2014/main" id="{E9FDC7BB-216D-3339-2534-8731418A26C2}"/>
                </a:ext>
              </a:extLst>
            </p:cNvPr>
            <p:cNvSpPr/>
            <p:nvPr/>
          </p:nvSpPr>
          <p:spPr>
            <a:xfrm>
              <a:off x="-57532525" y="3215450"/>
              <a:ext cx="77975" cy="148900"/>
            </a:xfrm>
            <a:custGeom>
              <a:avLst/>
              <a:gdLst/>
              <a:ahLst/>
              <a:cxnLst/>
              <a:rect l="l" t="t" r="r" b="b"/>
              <a:pathLst>
                <a:path w="3119" h="5956" extrusionOk="0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43" name="Google Shape;389;p41">
            <a:extLst>
              <a:ext uri="{FF2B5EF4-FFF2-40B4-BE49-F238E27FC236}">
                <a16:creationId xmlns:a16="http://schemas.microsoft.com/office/drawing/2014/main" id="{43181746-DF08-BB3F-6B21-C5CE1226669B}"/>
              </a:ext>
            </a:extLst>
          </p:cNvPr>
          <p:cNvGrpSpPr/>
          <p:nvPr/>
        </p:nvGrpSpPr>
        <p:grpSpPr>
          <a:xfrm>
            <a:off x="10199796" y="3453771"/>
            <a:ext cx="419549" cy="478665"/>
            <a:chOff x="-55576850" y="3198125"/>
            <a:chExt cx="279625" cy="319025"/>
          </a:xfrm>
        </p:grpSpPr>
        <p:sp>
          <p:nvSpPr>
            <p:cNvPr id="44" name="Google Shape;390;p41">
              <a:extLst>
                <a:ext uri="{FF2B5EF4-FFF2-40B4-BE49-F238E27FC236}">
                  <a16:creationId xmlns:a16="http://schemas.microsoft.com/office/drawing/2014/main" id="{99BD6DB8-CB84-24C9-D8BD-EB5719FA2E86}"/>
                </a:ext>
              </a:extLst>
            </p:cNvPr>
            <p:cNvSpPr/>
            <p:nvPr/>
          </p:nvSpPr>
          <p:spPr>
            <a:xfrm>
              <a:off x="-55576850" y="33359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5" name="Google Shape;391;p41">
              <a:extLst>
                <a:ext uri="{FF2B5EF4-FFF2-40B4-BE49-F238E27FC236}">
                  <a16:creationId xmlns:a16="http://schemas.microsoft.com/office/drawing/2014/main" id="{26E666A6-4B7D-FEEF-6D12-10C9E0025312}"/>
                </a:ext>
              </a:extLst>
            </p:cNvPr>
            <p:cNvSpPr/>
            <p:nvPr/>
          </p:nvSpPr>
          <p:spPr>
            <a:xfrm>
              <a:off x="-55539850" y="3198125"/>
              <a:ext cx="206375" cy="99275"/>
            </a:xfrm>
            <a:custGeom>
              <a:avLst/>
              <a:gdLst/>
              <a:ahLst/>
              <a:cxnLst/>
              <a:rect l="l" t="t" r="r" b="b"/>
              <a:pathLst>
                <a:path w="8255" h="3971" extrusionOk="0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6" name="Google Shape;392;p41">
              <a:extLst>
                <a:ext uri="{FF2B5EF4-FFF2-40B4-BE49-F238E27FC236}">
                  <a16:creationId xmlns:a16="http://schemas.microsoft.com/office/drawing/2014/main" id="{AA68FD73-E749-8C3D-6C44-5E5D086D0E73}"/>
                </a:ext>
              </a:extLst>
            </p:cNvPr>
            <p:cNvSpPr/>
            <p:nvPr/>
          </p:nvSpPr>
          <p:spPr>
            <a:xfrm>
              <a:off x="-55539850" y="327532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47" name="Google Shape;393;p41">
              <a:extLst>
                <a:ext uri="{FF2B5EF4-FFF2-40B4-BE49-F238E27FC236}">
                  <a16:creationId xmlns:a16="http://schemas.microsoft.com/office/drawing/2014/main" id="{05ED081B-9A96-C72A-29F1-4B4750B0EDC3}"/>
                </a:ext>
              </a:extLst>
            </p:cNvPr>
            <p:cNvSpPr/>
            <p:nvPr/>
          </p:nvSpPr>
          <p:spPr>
            <a:xfrm>
              <a:off x="-55316150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48" name="Google Shape;394;p41">
            <a:extLst>
              <a:ext uri="{FF2B5EF4-FFF2-40B4-BE49-F238E27FC236}">
                <a16:creationId xmlns:a16="http://schemas.microsoft.com/office/drawing/2014/main" id="{4144FAB8-36FE-79FB-E96A-A1EC917207CA}"/>
              </a:ext>
            </a:extLst>
          </p:cNvPr>
          <p:cNvGrpSpPr/>
          <p:nvPr/>
        </p:nvGrpSpPr>
        <p:grpSpPr>
          <a:xfrm>
            <a:off x="1822478" y="5345254"/>
            <a:ext cx="419549" cy="478628"/>
            <a:chOff x="-56766175" y="3198925"/>
            <a:chExt cx="279625" cy="319000"/>
          </a:xfrm>
        </p:grpSpPr>
        <p:sp>
          <p:nvSpPr>
            <p:cNvPr id="49" name="Google Shape;395;p41">
              <a:extLst>
                <a:ext uri="{FF2B5EF4-FFF2-40B4-BE49-F238E27FC236}">
                  <a16:creationId xmlns:a16="http://schemas.microsoft.com/office/drawing/2014/main" id="{10491B82-2DDF-F9A1-C249-6CA2C251AAF0}"/>
                </a:ext>
              </a:extLst>
            </p:cNvPr>
            <p:cNvSpPr/>
            <p:nvPr/>
          </p:nvSpPr>
          <p:spPr>
            <a:xfrm>
              <a:off x="-567661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0" name="Google Shape;396;p41">
              <a:extLst>
                <a:ext uri="{FF2B5EF4-FFF2-40B4-BE49-F238E27FC236}">
                  <a16:creationId xmlns:a16="http://schemas.microsoft.com/office/drawing/2014/main" id="{B558F8BA-160C-549D-CEA1-8552A556ED3F}"/>
                </a:ext>
              </a:extLst>
            </p:cNvPr>
            <p:cNvSpPr/>
            <p:nvPr/>
          </p:nvSpPr>
          <p:spPr>
            <a:xfrm>
              <a:off x="-56747275" y="3198925"/>
              <a:ext cx="222925" cy="93750"/>
            </a:xfrm>
            <a:custGeom>
              <a:avLst/>
              <a:gdLst/>
              <a:ahLst/>
              <a:cxnLst/>
              <a:rect l="l" t="t" r="r" b="b"/>
              <a:pathLst>
                <a:path w="8917" h="3750" extrusionOk="0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1" name="Google Shape;397;p41">
              <a:extLst>
                <a:ext uri="{FF2B5EF4-FFF2-40B4-BE49-F238E27FC236}">
                  <a16:creationId xmlns:a16="http://schemas.microsoft.com/office/drawing/2014/main" id="{A80EA050-6072-CFC2-44D7-77B26D8AEADA}"/>
                </a:ext>
              </a:extLst>
            </p:cNvPr>
            <p:cNvSpPr/>
            <p:nvPr/>
          </p:nvSpPr>
          <p:spPr>
            <a:xfrm>
              <a:off x="-56710250" y="3348575"/>
              <a:ext cx="55150" cy="55150"/>
            </a:xfrm>
            <a:custGeom>
              <a:avLst/>
              <a:gdLst/>
              <a:ahLst/>
              <a:cxnLst/>
              <a:rect l="l" t="t" r="r" b="b"/>
              <a:pathLst>
                <a:path w="2206" h="2206" extrusionOk="0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2" name="Google Shape;398;p41">
              <a:extLst>
                <a:ext uri="{FF2B5EF4-FFF2-40B4-BE49-F238E27FC236}">
                  <a16:creationId xmlns:a16="http://schemas.microsoft.com/office/drawing/2014/main" id="{8EC4513A-5E97-CFA9-B6E0-5E81C3CF0F89}"/>
                </a:ext>
              </a:extLst>
            </p:cNvPr>
            <p:cNvSpPr/>
            <p:nvPr/>
          </p:nvSpPr>
          <p:spPr>
            <a:xfrm>
              <a:off x="-56597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3" name="Google Shape;399;p41">
              <a:extLst>
                <a:ext uri="{FF2B5EF4-FFF2-40B4-BE49-F238E27FC236}">
                  <a16:creationId xmlns:a16="http://schemas.microsoft.com/office/drawing/2014/main" id="{06C982B3-E08D-DE06-447D-F7224B1FD96E}"/>
                </a:ext>
              </a:extLst>
            </p:cNvPr>
            <p:cNvSpPr/>
            <p:nvPr/>
          </p:nvSpPr>
          <p:spPr>
            <a:xfrm>
              <a:off x="-56727575" y="3376925"/>
              <a:ext cx="204800" cy="141000"/>
            </a:xfrm>
            <a:custGeom>
              <a:avLst/>
              <a:gdLst/>
              <a:ahLst/>
              <a:cxnLst/>
              <a:rect l="l" t="t" r="r" b="b"/>
              <a:pathLst>
                <a:path w="8192" h="5640" extrusionOk="0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4" name="Google Shape;400;p41">
              <a:extLst>
                <a:ext uri="{FF2B5EF4-FFF2-40B4-BE49-F238E27FC236}">
                  <a16:creationId xmlns:a16="http://schemas.microsoft.com/office/drawing/2014/main" id="{9F2244B3-1E75-927C-5B07-53F45B1B7112}"/>
                </a:ext>
              </a:extLst>
            </p:cNvPr>
            <p:cNvSpPr/>
            <p:nvPr/>
          </p:nvSpPr>
          <p:spPr>
            <a:xfrm>
              <a:off x="-56729150" y="3289500"/>
              <a:ext cx="204000" cy="87450"/>
            </a:xfrm>
            <a:custGeom>
              <a:avLst/>
              <a:gdLst/>
              <a:ahLst/>
              <a:cxnLst/>
              <a:rect l="l" t="t" r="r" b="b"/>
              <a:pathLst>
                <a:path w="8160" h="3498" extrusionOk="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55" name="Google Shape;401;p41">
              <a:extLst>
                <a:ext uri="{FF2B5EF4-FFF2-40B4-BE49-F238E27FC236}">
                  <a16:creationId xmlns:a16="http://schemas.microsoft.com/office/drawing/2014/main" id="{56F15B95-2C9B-4DA7-798A-B212928438FC}"/>
                </a:ext>
              </a:extLst>
            </p:cNvPr>
            <p:cNvSpPr/>
            <p:nvPr/>
          </p:nvSpPr>
          <p:spPr>
            <a:xfrm>
              <a:off x="-565054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สี่เหลี่ยมผืนผ้า: มุมมน 43">
            <a:extLst>
              <a:ext uri="{FF2B5EF4-FFF2-40B4-BE49-F238E27FC236}">
                <a16:creationId xmlns:a16="http://schemas.microsoft.com/office/drawing/2014/main" id="{5A5EBD36-745D-03A8-9263-B31AAF44901E}"/>
              </a:ext>
            </a:extLst>
          </p:cNvPr>
          <p:cNvSpPr/>
          <p:nvPr/>
        </p:nvSpPr>
        <p:spPr>
          <a:xfrm>
            <a:off x="4469062" y="432676"/>
            <a:ext cx="3253875" cy="685694"/>
          </a:xfrm>
          <a:prstGeom prst="roundRect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Google Shape;819;p51">
            <a:extLst>
              <a:ext uri="{FF2B5EF4-FFF2-40B4-BE49-F238E27FC236}">
                <a16:creationId xmlns:a16="http://schemas.microsoft.com/office/drawing/2014/main" id="{292E2176-689B-5F81-5CCE-E3C21B6DDBA8}"/>
              </a:ext>
            </a:extLst>
          </p:cNvPr>
          <p:cNvSpPr txBox="1">
            <a:spLocks/>
          </p:cNvSpPr>
          <p:nvPr/>
        </p:nvSpPr>
        <p:spPr>
          <a:xfrm>
            <a:off x="3235164" y="378144"/>
            <a:ext cx="5736000" cy="8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r>
              <a:rPr lang="th-TH" sz="4000" dirty="0">
                <a:solidFill>
                  <a:schemeClr val="bg1"/>
                </a:solidFill>
              </a:rPr>
              <a:t>การวิเคราะห์ข้อสอบ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Google Shape;820;p51">
            <a:extLst>
              <a:ext uri="{FF2B5EF4-FFF2-40B4-BE49-F238E27FC236}">
                <a16:creationId xmlns:a16="http://schemas.microsoft.com/office/drawing/2014/main" id="{1187E01D-6014-6876-FFCA-C4771976E289}"/>
              </a:ext>
            </a:extLst>
          </p:cNvPr>
          <p:cNvSpPr/>
          <p:nvPr/>
        </p:nvSpPr>
        <p:spPr>
          <a:xfrm>
            <a:off x="4432800" y="4191000"/>
            <a:ext cx="3326400" cy="332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1" name="Google Shape;821;p51">
            <a:extLst>
              <a:ext uri="{FF2B5EF4-FFF2-40B4-BE49-F238E27FC236}">
                <a16:creationId xmlns:a16="http://schemas.microsoft.com/office/drawing/2014/main" id="{CB294B51-861A-954D-D88F-FA47EB48EA49}"/>
              </a:ext>
            </a:extLst>
          </p:cNvPr>
          <p:cNvSpPr/>
          <p:nvPr/>
        </p:nvSpPr>
        <p:spPr>
          <a:xfrm>
            <a:off x="8116433" y="4191000"/>
            <a:ext cx="3326400" cy="332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12" name="Google Shape;822;p51">
            <a:extLst>
              <a:ext uri="{FF2B5EF4-FFF2-40B4-BE49-F238E27FC236}">
                <a16:creationId xmlns:a16="http://schemas.microsoft.com/office/drawing/2014/main" id="{CA910F4E-11F0-57E4-2157-148DB16D9601}"/>
              </a:ext>
            </a:extLst>
          </p:cNvPr>
          <p:cNvSpPr/>
          <p:nvPr/>
        </p:nvSpPr>
        <p:spPr>
          <a:xfrm>
            <a:off x="510667" y="4191000"/>
            <a:ext cx="3326400" cy="332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grpSp>
        <p:nvGrpSpPr>
          <p:cNvPr id="14" name="Google Shape;824;p51">
            <a:extLst>
              <a:ext uri="{FF2B5EF4-FFF2-40B4-BE49-F238E27FC236}">
                <a16:creationId xmlns:a16="http://schemas.microsoft.com/office/drawing/2014/main" id="{7BD9ABC3-D3A8-3564-D22D-7670664644F0}"/>
              </a:ext>
            </a:extLst>
          </p:cNvPr>
          <p:cNvGrpSpPr/>
          <p:nvPr/>
        </p:nvGrpSpPr>
        <p:grpSpPr>
          <a:xfrm>
            <a:off x="3928743" y="1285336"/>
            <a:ext cx="4342131" cy="4852662"/>
            <a:chOff x="4147875" y="986011"/>
            <a:chExt cx="3842140" cy="3019074"/>
          </a:xfrm>
        </p:grpSpPr>
        <p:sp>
          <p:nvSpPr>
            <p:cNvPr id="15" name="Google Shape;825;p51">
              <a:extLst>
                <a:ext uri="{FF2B5EF4-FFF2-40B4-BE49-F238E27FC236}">
                  <a16:creationId xmlns:a16="http://schemas.microsoft.com/office/drawing/2014/main" id="{7D0264EA-6EE4-A9FA-664A-FD003F33D7F1}"/>
                </a:ext>
              </a:extLst>
            </p:cNvPr>
            <p:cNvSpPr/>
            <p:nvPr/>
          </p:nvSpPr>
          <p:spPr>
            <a:xfrm>
              <a:off x="5591742" y="3553821"/>
              <a:ext cx="954407" cy="419279"/>
            </a:xfrm>
            <a:custGeom>
              <a:avLst/>
              <a:gdLst/>
              <a:ahLst/>
              <a:cxnLst/>
              <a:rect l="l" t="t" r="r" b="b"/>
              <a:pathLst>
                <a:path w="20326" h="9884" extrusionOk="0">
                  <a:moveTo>
                    <a:pt x="2967" y="0"/>
                  </a:moveTo>
                  <a:lnTo>
                    <a:pt x="0" y="9884"/>
                  </a:lnTo>
                  <a:lnTo>
                    <a:pt x="20325" y="9884"/>
                  </a:lnTo>
                  <a:lnTo>
                    <a:pt x="173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16" name="Google Shape;826;p51">
              <a:extLst>
                <a:ext uri="{FF2B5EF4-FFF2-40B4-BE49-F238E27FC236}">
                  <a16:creationId xmlns:a16="http://schemas.microsoft.com/office/drawing/2014/main" id="{23010812-6733-E610-1509-971351902DB3}"/>
                </a:ext>
              </a:extLst>
            </p:cNvPr>
            <p:cNvSpPr/>
            <p:nvPr/>
          </p:nvSpPr>
          <p:spPr>
            <a:xfrm>
              <a:off x="5619445" y="3553821"/>
              <a:ext cx="849745" cy="335160"/>
            </a:xfrm>
            <a:custGeom>
              <a:avLst/>
              <a:gdLst/>
              <a:ahLst/>
              <a:cxnLst/>
              <a:rect l="l" t="t" r="r" b="b"/>
              <a:pathLst>
                <a:path w="18097" h="7901" extrusionOk="0">
                  <a:moveTo>
                    <a:pt x="2377" y="0"/>
                  </a:moveTo>
                  <a:lnTo>
                    <a:pt x="0" y="7901"/>
                  </a:lnTo>
                  <a:cubicBezTo>
                    <a:pt x="6032" y="6753"/>
                    <a:pt x="12064" y="5557"/>
                    <a:pt x="18096" y="4442"/>
                  </a:cubicBezTo>
                  <a:lnTo>
                    <a:pt x="167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17" name="Google Shape;827;p51">
              <a:extLst>
                <a:ext uri="{FF2B5EF4-FFF2-40B4-BE49-F238E27FC236}">
                  <a16:creationId xmlns:a16="http://schemas.microsoft.com/office/drawing/2014/main" id="{2D5E8643-DD61-A9FB-FECB-F9C918171AD4}"/>
                </a:ext>
              </a:extLst>
            </p:cNvPr>
            <p:cNvSpPr/>
            <p:nvPr/>
          </p:nvSpPr>
          <p:spPr>
            <a:xfrm>
              <a:off x="5520135" y="3939716"/>
              <a:ext cx="1097573" cy="65369"/>
            </a:xfrm>
            <a:custGeom>
              <a:avLst/>
              <a:gdLst/>
              <a:ahLst/>
              <a:cxnLst/>
              <a:rect l="l" t="t" r="r" b="b"/>
              <a:pathLst>
                <a:path w="23375" h="1541" extrusionOk="0">
                  <a:moveTo>
                    <a:pt x="492" y="0"/>
                  </a:moveTo>
                  <a:cubicBezTo>
                    <a:pt x="214" y="0"/>
                    <a:pt x="1" y="230"/>
                    <a:pt x="1" y="492"/>
                  </a:cubicBezTo>
                  <a:lnTo>
                    <a:pt x="1" y="1541"/>
                  </a:lnTo>
                  <a:lnTo>
                    <a:pt x="23375" y="1541"/>
                  </a:lnTo>
                  <a:lnTo>
                    <a:pt x="23375" y="492"/>
                  </a:lnTo>
                  <a:cubicBezTo>
                    <a:pt x="23375" y="213"/>
                    <a:pt x="23145" y="0"/>
                    <a:pt x="228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18" name="Google Shape;828;p51">
              <a:extLst>
                <a:ext uri="{FF2B5EF4-FFF2-40B4-BE49-F238E27FC236}">
                  <a16:creationId xmlns:a16="http://schemas.microsoft.com/office/drawing/2014/main" id="{8C895522-8EBA-A7AA-FECA-0D4293AB076E}"/>
                </a:ext>
              </a:extLst>
            </p:cNvPr>
            <p:cNvSpPr/>
            <p:nvPr/>
          </p:nvSpPr>
          <p:spPr>
            <a:xfrm>
              <a:off x="4147875" y="1157727"/>
              <a:ext cx="3842140" cy="2479534"/>
            </a:xfrm>
            <a:custGeom>
              <a:avLst/>
              <a:gdLst/>
              <a:ahLst/>
              <a:cxnLst/>
              <a:rect l="l" t="t" r="r" b="b"/>
              <a:pathLst>
                <a:path w="81826" h="58452" extrusionOk="0">
                  <a:moveTo>
                    <a:pt x="1574" y="1"/>
                  </a:moveTo>
                  <a:cubicBezTo>
                    <a:pt x="705" y="1"/>
                    <a:pt x="0" y="689"/>
                    <a:pt x="0" y="1558"/>
                  </a:cubicBezTo>
                  <a:lnTo>
                    <a:pt x="0" y="56895"/>
                  </a:lnTo>
                  <a:cubicBezTo>
                    <a:pt x="0" y="57764"/>
                    <a:pt x="705" y="58452"/>
                    <a:pt x="1574" y="58452"/>
                  </a:cubicBezTo>
                  <a:lnTo>
                    <a:pt x="80252" y="58452"/>
                  </a:lnTo>
                  <a:cubicBezTo>
                    <a:pt x="81121" y="58452"/>
                    <a:pt x="81826" y="57764"/>
                    <a:pt x="81826" y="56895"/>
                  </a:cubicBezTo>
                  <a:lnTo>
                    <a:pt x="81826" y="1558"/>
                  </a:lnTo>
                  <a:cubicBezTo>
                    <a:pt x="81826" y="689"/>
                    <a:pt x="81121" y="1"/>
                    <a:pt x="80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19" name="Google Shape;829;p51">
              <a:extLst>
                <a:ext uri="{FF2B5EF4-FFF2-40B4-BE49-F238E27FC236}">
                  <a16:creationId xmlns:a16="http://schemas.microsoft.com/office/drawing/2014/main" id="{559A5E7C-E455-D2CE-1A3A-A8B32D9D7C6B}"/>
                </a:ext>
              </a:extLst>
            </p:cNvPr>
            <p:cNvSpPr/>
            <p:nvPr/>
          </p:nvSpPr>
          <p:spPr>
            <a:xfrm>
              <a:off x="4147875" y="986011"/>
              <a:ext cx="3842140" cy="2359231"/>
            </a:xfrm>
            <a:custGeom>
              <a:avLst/>
              <a:gdLst/>
              <a:ahLst/>
              <a:cxnLst/>
              <a:rect l="l" t="t" r="r" b="b"/>
              <a:pathLst>
                <a:path w="81826" h="55616" extrusionOk="0">
                  <a:moveTo>
                    <a:pt x="2836" y="0"/>
                  </a:moveTo>
                  <a:cubicBezTo>
                    <a:pt x="1279" y="0"/>
                    <a:pt x="0" y="1279"/>
                    <a:pt x="0" y="2836"/>
                  </a:cubicBezTo>
                  <a:lnTo>
                    <a:pt x="0" y="55616"/>
                  </a:lnTo>
                  <a:lnTo>
                    <a:pt x="81826" y="55616"/>
                  </a:lnTo>
                  <a:lnTo>
                    <a:pt x="81826" y="2836"/>
                  </a:lnTo>
                  <a:cubicBezTo>
                    <a:pt x="81826" y="1279"/>
                    <a:pt x="80547" y="0"/>
                    <a:pt x="78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0" name="Google Shape;830;p51">
              <a:extLst>
                <a:ext uri="{FF2B5EF4-FFF2-40B4-BE49-F238E27FC236}">
                  <a16:creationId xmlns:a16="http://schemas.microsoft.com/office/drawing/2014/main" id="{7C6AC0CF-2AE7-73D2-7325-273C8F2AF129}"/>
                </a:ext>
              </a:extLst>
            </p:cNvPr>
            <p:cNvSpPr/>
            <p:nvPr/>
          </p:nvSpPr>
          <p:spPr>
            <a:xfrm>
              <a:off x="4351050" y="1150770"/>
              <a:ext cx="3435791" cy="1934437"/>
            </a:xfrm>
            <a:custGeom>
              <a:avLst/>
              <a:gdLst/>
              <a:ahLst/>
              <a:cxnLst/>
              <a:rect l="l" t="t" r="r" b="b"/>
              <a:pathLst>
                <a:path w="73172" h="45602" extrusionOk="0">
                  <a:moveTo>
                    <a:pt x="426" y="1"/>
                  </a:moveTo>
                  <a:cubicBezTo>
                    <a:pt x="197" y="1"/>
                    <a:pt x="0" y="181"/>
                    <a:pt x="0" y="411"/>
                  </a:cubicBezTo>
                  <a:lnTo>
                    <a:pt x="0" y="45175"/>
                  </a:lnTo>
                  <a:cubicBezTo>
                    <a:pt x="0" y="45405"/>
                    <a:pt x="197" y="45601"/>
                    <a:pt x="426" y="45601"/>
                  </a:cubicBezTo>
                  <a:lnTo>
                    <a:pt x="72745" y="45601"/>
                  </a:lnTo>
                  <a:cubicBezTo>
                    <a:pt x="72975" y="45601"/>
                    <a:pt x="73171" y="45405"/>
                    <a:pt x="73171" y="45175"/>
                  </a:cubicBezTo>
                  <a:lnTo>
                    <a:pt x="73171" y="411"/>
                  </a:lnTo>
                  <a:cubicBezTo>
                    <a:pt x="73171" y="181"/>
                    <a:pt x="72975" y="1"/>
                    <a:pt x="72745" y="1"/>
                  </a:cubicBezTo>
                  <a:close/>
                </a:path>
              </a:pathLst>
            </a:custGeom>
            <a:solidFill>
              <a:srgbClr val="F46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1" name="Google Shape;831;p51">
              <a:extLst>
                <a:ext uri="{FF2B5EF4-FFF2-40B4-BE49-F238E27FC236}">
                  <a16:creationId xmlns:a16="http://schemas.microsoft.com/office/drawing/2014/main" id="{4E7CE272-2065-FFE8-2A7C-C5765A1832E2}"/>
                </a:ext>
              </a:extLst>
            </p:cNvPr>
            <p:cNvSpPr/>
            <p:nvPr/>
          </p:nvSpPr>
          <p:spPr>
            <a:xfrm>
              <a:off x="6008800" y="3421088"/>
              <a:ext cx="120300" cy="1203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pic>
        <p:nvPicPr>
          <p:cNvPr id="22" name="Google Shape;832;p51">
            <a:extLst>
              <a:ext uri="{FF2B5EF4-FFF2-40B4-BE49-F238E27FC236}">
                <a16:creationId xmlns:a16="http://schemas.microsoft.com/office/drawing/2014/main" id="{879FC411-01FB-28D6-8B73-6E81167508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48844" y="2907906"/>
            <a:ext cx="3902240" cy="21947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833;p51">
            <a:extLst>
              <a:ext uri="{FF2B5EF4-FFF2-40B4-BE49-F238E27FC236}">
                <a16:creationId xmlns:a16="http://schemas.microsoft.com/office/drawing/2014/main" id="{CE578724-9CCD-DE3F-6E5E-66BF5073C041}"/>
              </a:ext>
            </a:extLst>
          </p:cNvPr>
          <p:cNvGrpSpPr/>
          <p:nvPr/>
        </p:nvGrpSpPr>
        <p:grpSpPr>
          <a:xfrm>
            <a:off x="8774931" y="1725284"/>
            <a:ext cx="3261848" cy="4412708"/>
            <a:chOff x="6417224" y="2247097"/>
            <a:chExt cx="951950" cy="1740368"/>
          </a:xfrm>
        </p:grpSpPr>
        <p:sp>
          <p:nvSpPr>
            <p:cNvPr id="24" name="Google Shape;834;p51">
              <a:extLst>
                <a:ext uri="{FF2B5EF4-FFF2-40B4-BE49-F238E27FC236}">
                  <a16:creationId xmlns:a16="http://schemas.microsoft.com/office/drawing/2014/main" id="{B142D59B-8B74-FCB1-CEA8-648D3DDE1293}"/>
                </a:ext>
              </a:extLst>
            </p:cNvPr>
            <p:cNvSpPr/>
            <p:nvPr/>
          </p:nvSpPr>
          <p:spPr>
            <a:xfrm>
              <a:off x="6505324" y="2247511"/>
              <a:ext cx="863850" cy="1739954"/>
            </a:xfrm>
            <a:custGeom>
              <a:avLst/>
              <a:gdLst/>
              <a:ahLst/>
              <a:cxnLst/>
              <a:rect l="l" t="t" r="r" b="b"/>
              <a:pathLst>
                <a:path w="34554" h="71434" extrusionOk="0">
                  <a:moveTo>
                    <a:pt x="1575" y="0"/>
                  </a:moveTo>
                  <a:cubicBezTo>
                    <a:pt x="706" y="0"/>
                    <a:pt x="1" y="689"/>
                    <a:pt x="1" y="1557"/>
                  </a:cubicBezTo>
                  <a:lnTo>
                    <a:pt x="1" y="69876"/>
                  </a:lnTo>
                  <a:cubicBezTo>
                    <a:pt x="1" y="70728"/>
                    <a:pt x="706" y="71433"/>
                    <a:pt x="1575" y="71433"/>
                  </a:cubicBezTo>
                  <a:lnTo>
                    <a:pt x="32980" y="71433"/>
                  </a:lnTo>
                  <a:cubicBezTo>
                    <a:pt x="33849" y="71433"/>
                    <a:pt x="34554" y="70728"/>
                    <a:pt x="34554" y="69876"/>
                  </a:cubicBezTo>
                  <a:lnTo>
                    <a:pt x="34554" y="1557"/>
                  </a:lnTo>
                  <a:cubicBezTo>
                    <a:pt x="34554" y="689"/>
                    <a:pt x="33849" y="0"/>
                    <a:pt x="329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5" name="Google Shape;835;p51">
              <a:extLst>
                <a:ext uri="{FF2B5EF4-FFF2-40B4-BE49-F238E27FC236}">
                  <a16:creationId xmlns:a16="http://schemas.microsoft.com/office/drawing/2014/main" id="{ACFB8EB8-FA23-33BF-A479-D5F0876DCB56}"/>
                </a:ext>
              </a:extLst>
            </p:cNvPr>
            <p:cNvSpPr/>
            <p:nvPr/>
          </p:nvSpPr>
          <p:spPr>
            <a:xfrm>
              <a:off x="6417224" y="2247097"/>
              <a:ext cx="868375" cy="1740368"/>
            </a:xfrm>
            <a:custGeom>
              <a:avLst/>
              <a:gdLst/>
              <a:ahLst/>
              <a:cxnLst/>
              <a:rect l="l" t="t" r="r" b="b"/>
              <a:pathLst>
                <a:path w="34735" h="71451" extrusionOk="0">
                  <a:moveTo>
                    <a:pt x="1787" y="1"/>
                  </a:moveTo>
                  <a:cubicBezTo>
                    <a:pt x="804" y="1"/>
                    <a:pt x="1" y="1115"/>
                    <a:pt x="1" y="2492"/>
                  </a:cubicBezTo>
                  <a:lnTo>
                    <a:pt x="1" y="68975"/>
                  </a:lnTo>
                  <a:cubicBezTo>
                    <a:pt x="1" y="70336"/>
                    <a:pt x="804" y="71450"/>
                    <a:pt x="1787" y="71450"/>
                  </a:cubicBezTo>
                  <a:lnTo>
                    <a:pt x="34734" y="71450"/>
                  </a:lnTo>
                  <a:lnTo>
                    <a:pt x="347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6" name="Google Shape;836;p51">
              <a:extLst>
                <a:ext uri="{FF2B5EF4-FFF2-40B4-BE49-F238E27FC236}">
                  <a16:creationId xmlns:a16="http://schemas.microsoft.com/office/drawing/2014/main" id="{D7846B16-1596-339A-6798-2AAF70A6013A}"/>
                </a:ext>
              </a:extLst>
            </p:cNvPr>
            <p:cNvSpPr/>
            <p:nvPr/>
          </p:nvSpPr>
          <p:spPr>
            <a:xfrm>
              <a:off x="6492619" y="2340952"/>
              <a:ext cx="813450" cy="1457323"/>
            </a:xfrm>
            <a:custGeom>
              <a:avLst/>
              <a:gdLst/>
              <a:ahLst/>
              <a:cxnLst/>
              <a:rect l="l" t="t" r="r" b="b"/>
              <a:pathLst>
                <a:path w="32538" h="60944" extrusionOk="0">
                  <a:moveTo>
                    <a:pt x="427" y="0"/>
                  </a:moveTo>
                  <a:cubicBezTo>
                    <a:pt x="198" y="0"/>
                    <a:pt x="1" y="197"/>
                    <a:pt x="1" y="426"/>
                  </a:cubicBezTo>
                  <a:lnTo>
                    <a:pt x="1" y="60533"/>
                  </a:lnTo>
                  <a:cubicBezTo>
                    <a:pt x="1" y="60763"/>
                    <a:pt x="198" y="60943"/>
                    <a:pt x="427" y="60943"/>
                  </a:cubicBezTo>
                  <a:lnTo>
                    <a:pt x="32128" y="60943"/>
                  </a:lnTo>
                  <a:cubicBezTo>
                    <a:pt x="32357" y="60943"/>
                    <a:pt x="32538" y="60763"/>
                    <a:pt x="32538" y="60533"/>
                  </a:cubicBezTo>
                  <a:lnTo>
                    <a:pt x="32538" y="426"/>
                  </a:lnTo>
                  <a:cubicBezTo>
                    <a:pt x="32538" y="197"/>
                    <a:pt x="32357" y="0"/>
                    <a:pt x="32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7" name="Google Shape;837;p51">
              <a:extLst>
                <a:ext uri="{FF2B5EF4-FFF2-40B4-BE49-F238E27FC236}">
                  <a16:creationId xmlns:a16="http://schemas.microsoft.com/office/drawing/2014/main" id="{71429526-EDB9-7A97-42D3-B30998A95EC7}"/>
                </a:ext>
              </a:extLst>
            </p:cNvPr>
            <p:cNvSpPr/>
            <p:nvPr/>
          </p:nvSpPr>
          <p:spPr>
            <a:xfrm>
              <a:off x="6856100" y="3843492"/>
              <a:ext cx="96750" cy="83150"/>
            </a:xfrm>
            <a:custGeom>
              <a:avLst/>
              <a:gdLst/>
              <a:ahLst/>
              <a:cxnLst/>
              <a:rect l="l" t="t" r="r" b="b"/>
              <a:pathLst>
                <a:path w="3870" h="3326" extrusionOk="0">
                  <a:moveTo>
                    <a:pt x="2214" y="358"/>
                  </a:moveTo>
                  <a:lnTo>
                    <a:pt x="2214" y="375"/>
                  </a:lnTo>
                  <a:cubicBezTo>
                    <a:pt x="2935" y="375"/>
                    <a:pt x="3509" y="948"/>
                    <a:pt x="3525" y="1670"/>
                  </a:cubicBezTo>
                  <a:cubicBezTo>
                    <a:pt x="3525" y="2456"/>
                    <a:pt x="2882" y="2973"/>
                    <a:pt x="2212" y="2973"/>
                  </a:cubicBezTo>
                  <a:cubicBezTo>
                    <a:pt x="1890" y="2973"/>
                    <a:pt x="1562" y="2853"/>
                    <a:pt x="1296" y="2587"/>
                  </a:cubicBezTo>
                  <a:cubicBezTo>
                    <a:pt x="476" y="1768"/>
                    <a:pt x="1066" y="358"/>
                    <a:pt x="2214" y="358"/>
                  </a:cubicBezTo>
                  <a:close/>
                  <a:moveTo>
                    <a:pt x="2197" y="1"/>
                  </a:moveTo>
                  <a:cubicBezTo>
                    <a:pt x="1793" y="1"/>
                    <a:pt x="1383" y="152"/>
                    <a:pt x="1050" y="489"/>
                  </a:cubicBezTo>
                  <a:cubicBezTo>
                    <a:pt x="1" y="1538"/>
                    <a:pt x="739" y="3325"/>
                    <a:pt x="2214" y="3325"/>
                  </a:cubicBezTo>
                  <a:cubicBezTo>
                    <a:pt x="3132" y="3325"/>
                    <a:pt x="3869" y="2587"/>
                    <a:pt x="3869" y="1670"/>
                  </a:cubicBezTo>
                  <a:cubicBezTo>
                    <a:pt x="3869" y="669"/>
                    <a:pt x="3048" y="1"/>
                    <a:pt x="2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8" name="Google Shape;838;p51">
              <a:extLst>
                <a:ext uri="{FF2B5EF4-FFF2-40B4-BE49-F238E27FC236}">
                  <a16:creationId xmlns:a16="http://schemas.microsoft.com/office/drawing/2014/main" id="{A4EBED37-224B-5647-61CF-1927713EEC52}"/>
                </a:ext>
              </a:extLst>
            </p:cNvPr>
            <p:cNvSpPr/>
            <p:nvPr/>
          </p:nvSpPr>
          <p:spPr>
            <a:xfrm>
              <a:off x="6623350" y="3880717"/>
              <a:ext cx="82800" cy="9025"/>
            </a:xfrm>
            <a:custGeom>
              <a:avLst/>
              <a:gdLst/>
              <a:ahLst/>
              <a:cxnLst/>
              <a:rect l="l" t="t" r="r" b="b"/>
              <a:pathLst>
                <a:path w="3312" h="361" extrusionOk="0">
                  <a:moveTo>
                    <a:pt x="1" y="0"/>
                  </a:moveTo>
                  <a:lnTo>
                    <a:pt x="1" y="361"/>
                  </a:lnTo>
                  <a:lnTo>
                    <a:pt x="3312" y="361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29" name="Google Shape;839;p51">
              <a:extLst>
                <a:ext uri="{FF2B5EF4-FFF2-40B4-BE49-F238E27FC236}">
                  <a16:creationId xmlns:a16="http://schemas.microsoft.com/office/drawing/2014/main" id="{D746F560-61C3-F7DE-1F3E-8D74F70BD706}"/>
                </a:ext>
              </a:extLst>
            </p:cNvPr>
            <p:cNvSpPr/>
            <p:nvPr/>
          </p:nvSpPr>
          <p:spPr>
            <a:xfrm>
              <a:off x="7116325" y="3860642"/>
              <a:ext cx="60675" cy="48775"/>
            </a:xfrm>
            <a:custGeom>
              <a:avLst/>
              <a:gdLst/>
              <a:ahLst/>
              <a:cxnLst/>
              <a:rect l="l" t="t" r="r" b="b"/>
              <a:pathLst>
                <a:path w="2427" h="1951" extrusionOk="0">
                  <a:moveTo>
                    <a:pt x="2328" y="0"/>
                  </a:moveTo>
                  <a:lnTo>
                    <a:pt x="328" y="656"/>
                  </a:lnTo>
                  <a:cubicBezTo>
                    <a:pt x="148" y="688"/>
                    <a:pt x="0" y="836"/>
                    <a:pt x="0" y="1033"/>
                  </a:cubicBezTo>
                  <a:cubicBezTo>
                    <a:pt x="0" y="1197"/>
                    <a:pt x="132" y="1328"/>
                    <a:pt x="361" y="1393"/>
                  </a:cubicBezTo>
                  <a:lnTo>
                    <a:pt x="2328" y="1951"/>
                  </a:lnTo>
                  <a:lnTo>
                    <a:pt x="2426" y="1606"/>
                  </a:lnTo>
                  <a:lnTo>
                    <a:pt x="459" y="1049"/>
                  </a:lnTo>
                  <a:cubicBezTo>
                    <a:pt x="427" y="1049"/>
                    <a:pt x="394" y="1033"/>
                    <a:pt x="377" y="1016"/>
                  </a:cubicBezTo>
                  <a:lnTo>
                    <a:pt x="427" y="1000"/>
                  </a:lnTo>
                  <a:lnTo>
                    <a:pt x="2426" y="344"/>
                  </a:lnTo>
                  <a:lnTo>
                    <a:pt x="23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0" name="Google Shape;840;p51">
              <a:extLst>
                <a:ext uri="{FF2B5EF4-FFF2-40B4-BE49-F238E27FC236}">
                  <a16:creationId xmlns:a16="http://schemas.microsoft.com/office/drawing/2014/main" id="{E19493C6-6610-8214-BF3A-D11F69CFB114}"/>
                </a:ext>
              </a:extLst>
            </p:cNvPr>
            <p:cNvSpPr/>
            <p:nvPr/>
          </p:nvSpPr>
          <p:spPr>
            <a:xfrm>
              <a:off x="6785429" y="2287275"/>
              <a:ext cx="238100" cy="14350"/>
            </a:xfrm>
            <a:custGeom>
              <a:avLst/>
              <a:gdLst/>
              <a:ahLst/>
              <a:cxnLst/>
              <a:rect l="l" t="t" r="r" b="b"/>
              <a:pathLst>
                <a:path w="9524" h="574" extrusionOk="0">
                  <a:moveTo>
                    <a:pt x="164" y="0"/>
                  </a:moveTo>
                  <a:cubicBezTo>
                    <a:pt x="82" y="0"/>
                    <a:pt x="0" y="82"/>
                    <a:pt x="0" y="164"/>
                  </a:cubicBezTo>
                  <a:lnTo>
                    <a:pt x="0" y="410"/>
                  </a:lnTo>
                  <a:cubicBezTo>
                    <a:pt x="0" y="492"/>
                    <a:pt x="82" y="574"/>
                    <a:pt x="164" y="574"/>
                  </a:cubicBezTo>
                  <a:lnTo>
                    <a:pt x="9359" y="574"/>
                  </a:lnTo>
                  <a:cubicBezTo>
                    <a:pt x="9458" y="574"/>
                    <a:pt x="9523" y="492"/>
                    <a:pt x="9523" y="410"/>
                  </a:cubicBezTo>
                  <a:lnTo>
                    <a:pt x="9523" y="164"/>
                  </a:lnTo>
                  <a:cubicBezTo>
                    <a:pt x="9523" y="82"/>
                    <a:pt x="9458" y="0"/>
                    <a:pt x="93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grpSp>
        <p:nvGrpSpPr>
          <p:cNvPr id="32" name="Google Shape;842;p51">
            <a:extLst>
              <a:ext uri="{FF2B5EF4-FFF2-40B4-BE49-F238E27FC236}">
                <a16:creationId xmlns:a16="http://schemas.microsoft.com/office/drawing/2014/main" id="{504392B9-EC72-0AE8-3879-52277632ADBF}"/>
              </a:ext>
            </a:extLst>
          </p:cNvPr>
          <p:cNvGrpSpPr/>
          <p:nvPr/>
        </p:nvGrpSpPr>
        <p:grpSpPr>
          <a:xfrm>
            <a:off x="802302" y="2213994"/>
            <a:ext cx="2869539" cy="3640961"/>
            <a:chOff x="3580725" y="2020075"/>
            <a:chExt cx="1344925" cy="1786275"/>
          </a:xfrm>
        </p:grpSpPr>
        <p:sp>
          <p:nvSpPr>
            <p:cNvPr id="33" name="Google Shape;843;p51">
              <a:extLst>
                <a:ext uri="{FF2B5EF4-FFF2-40B4-BE49-F238E27FC236}">
                  <a16:creationId xmlns:a16="http://schemas.microsoft.com/office/drawing/2014/main" id="{CF220B38-6028-731B-EC47-D8664476E49A}"/>
                </a:ext>
              </a:extLst>
            </p:cNvPr>
            <p:cNvSpPr/>
            <p:nvPr/>
          </p:nvSpPr>
          <p:spPr>
            <a:xfrm>
              <a:off x="3681925" y="2020075"/>
              <a:ext cx="1243725" cy="1786275"/>
            </a:xfrm>
            <a:custGeom>
              <a:avLst/>
              <a:gdLst/>
              <a:ahLst/>
              <a:cxnLst/>
              <a:rect l="l" t="t" r="r" b="b"/>
              <a:pathLst>
                <a:path w="49749" h="71451" extrusionOk="0">
                  <a:moveTo>
                    <a:pt x="1574" y="1"/>
                  </a:moveTo>
                  <a:cubicBezTo>
                    <a:pt x="706" y="1"/>
                    <a:pt x="1" y="706"/>
                    <a:pt x="1" y="1574"/>
                  </a:cubicBezTo>
                  <a:lnTo>
                    <a:pt x="1" y="69877"/>
                  </a:lnTo>
                  <a:cubicBezTo>
                    <a:pt x="1" y="70746"/>
                    <a:pt x="706" y="71451"/>
                    <a:pt x="1574" y="71451"/>
                  </a:cubicBezTo>
                  <a:lnTo>
                    <a:pt x="48175" y="71451"/>
                  </a:lnTo>
                  <a:cubicBezTo>
                    <a:pt x="49044" y="71451"/>
                    <a:pt x="49748" y="70746"/>
                    <a:pt x="49748" y="69877"/>
                  </a:cubicBezTo>
                  <a:lnTo>
                    <a:pt x="49748" y="1574"/>
                  </a:lnTo>
                  <a:cubicBezTo>
                    <a:pt x="49748" y="706"/>
                    <a:pt x="49044" y="1"/>
                    <a:pt x="48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4" name="Google Shape;844;p51">
              <a:extLst>
                <a:ext uri="{FF2B5EF4-FFF2-40B4-BE49-F238E27FC236}">
                  <a16:creationId xmlns:a16="http://schemas.microsoft.com/office/drawing/2014/main" id="{04EAFC3C-BAC0-40F5-BB32-DF2C2BFB80B5}"/>
                </a:ext>
              </a:extLst>
            </p:cNvPr>
            <p:cNvSpPr/>
            <p:nvPr/>
          </p:nvSpPr>
          <p:spPr>
            <a:xfrm>
              <a:off x="3580725" y="2020075"/>
              <a:ext cx="1250250" cy="1786275"/>
            </a:xfrm>
            <a:custGeom>
              <a:avLst/>
              <a:gdLst/>
              <a:ahLst/>
              <a:cxnLst/>
              <a:rect l="l" t="t" r="r" b="b"/>
              <a:pathLst>
                <a:path w="50010" h="71451" extrusionOk="0">
                  <a:moveTo>
                    <a:pt x="2527" y="1"/>
                  </a:moveTo>
                  <a:cubicBezTo>
                    <a:pt x="1147" y="1"/>
                    <a:pt x="33" y="1109"/>
                    <a:pt x="0" y="2492"/>
                  </a:cubicBezTo>
                  <a:lnTo>
                    <a:pt x="0" y="68975"/>
                  </a:lnTo>
                  <a:cubicBezTo>
                    <a:pt x="33" y="70358"/>
                    <a:pt x="1147" y="71451"/>
                    <a:pt x="2526" y="71451"/>
                  </a:cubicBezTo>
                  <a:cubicBezTo>
                    <a:pt x="2537" y="71451"/>
                    <a:pt x="2547" y="71451"/>
                    <a:pt x="2557" y="71451"/>
                  </a:cubicBezTo>
                  <a:lnTo>
                    <a:pt x="50010" y="71451"/>
                  </a:lnTo>
                  <a:lnTo>
                    <a:pt x="50010" y="1"/>
                  </a:lnTo>
                  <a:lnTo>
                    <a:pt x="2557" y="1"/>
                  </a:lnTo>
                  <a:cubicBezTo>
                    <a:pt x="2547" y="1"/>
                    <a:pt x="2537" y="1"/>
                    <a:pt x="25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5" name="Google Shape;845;p51">
              <a:extLst>
                <a:ext uri="{FF2B5EF4-FFF2-40B4-BE49-F238E27FC236}">
                  <a16:creationId xmlns:a16="http://schemas.microsoft.com/office/drawing/2014/main" id="{230A8A14-36DB-C79A-B623-4A7652736465}"/>
                </a:ext>
              </a:extLst>
            </p:cNvPr>
            <p:cNvSpPr/>
            <p:nvPr/>
          </p:nvSpPr>
          <p:spPr>
            <a:xfrm>
              <a:off x="3680303" y="2113921"/>
              <a:ext cx="1140025" cy="1511564"/>
            </a:xfrm>
            <a:custGeom>
              <a:avLst/>
              <a:gdLst/>
              <a:ahLst/>
              <a:cxnLst/>
              <a:rect l="l" t="t" r="r" b="b"/>
              <a:pathLst>
                <a:path w="45601" h="60944" extrusionOk="0">
                  <a:moveTo>
                    <a:pt x="426" y="1"/>
                  </a:moveTo>
                  <a:cubicBezTo>
                    <a:pt x="197" y="1"/>
                    <a:pt x="0" y="181"/>
                    <a:pt x="0" y="427"/>
                  </a:cubicBezTo>
                  <a:lnTo>
                    <a:pt x="0" y="60534"/>
                  </a:lnTo>
                  <a:cubicBezTo>
                    <a:pt x="0" y="60763"/>
                    <a:pt x="197" y="60943"/>
                    <a:pt x="426" y="60943"/>
                  </a:cubicBezTo>
                  <a:lnTo>
                    <a:pt x="45191" y="60943"/>
                  </a:lnTo>
                  <a:cubicBezTo>
                    <a:pt x="45421" y="60943"/>
                    <a:pt x="45601" y="60763"/>
                    <a:pt x="45601" y="60534"/>
                  </a:cubicBezTo>
                  <a:lnTo>
                    <a:pt x="45601" y="427"/>
                  </a:lnTo>
                  <a:cubicBezTo>
                    <a:pt x="45601" y="181"/>
                    <a:pt x="45421" y="1"/>
                    <a:pt x="45191" y="1"/>
                  </a:cubicBezTo>
                  <a:close/>
                </a:path>
              </a:pathLst>
            </a:custGeom>
            <a:solidFill>
              <a:srgbClr val="F464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6" name="Google Shape;846;p51">
              <a:extLst>
                <a:ext uri="{FF2B5EF4-FFF2-40B4-BE49-F238E27FC236}">
                  <a16:creationId xmlns:a16="http://schemas.microsoft.com/office/drawing/2014/main" id="{B8EFCE22-5444-5734-4AC9-B180C4C21A47}"/>
                </a:ext>
              </a:extLst>
            </p:cNvPr>
            <p:cNvSpPr/>
            <p:nvPr/>
          </p:nvSpPr>
          <p:spPr>
            <a:xfrm>
              <a:off x="4237099" y="2051650"/>
              <a:ext cx="28700" cy="24925"/>
            </a:xfrm>
            <a:custGeom>
              <a:avLst/>
              <a:gdLst/>
              <a:ahLst/>
              <a:cxnLst/>
              <a:rect l="l" t="t" r="r" b="b"/>
              <a:pathLst>
                <a:path w="1148" h="997" extrusionOk="0">
                  <a:moveTo>
                    <a:pt x="492" y="0"/>
                  </a:moveTo>
                  <a:cubicBezTo>
                    <a:pt x="214" y="0"/>
                    <a:pt x="0" y="230"/>
                    <a:pt x="0" y="508"/>
                  </a:cubicBezTo>
                  <a:cubicBezTo>
                    <a:pt x="0" y="798"/>
                    <a:pt x="243" y="996"/>
                    <a:pt x="496" y="996"/>
                  </a:cubicBezTo>
                  <a:cubicBezTo>
                    <a:pt x="615" y="996"/>
                    <a:pt x="737" y="952"/>
                    <a:pt x="836" y="852"/>
                  </a:cubicBezTo>
                  <a:cubicBezTo>
                    <a:pt x="1148" y="541"/>
                    <a:pt x="935" y="0"/>
                    <a:pt x="492" y="0"/>
                  </a:cubicBezTo>
                  <a:close/>
                </a:path>
              </a:pathLst>
            </a:custGeom>
            <a:solidFill>
              <a:srgbClr val="0DA9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  <p:sp>
          <p:nvSpPr>
            <p:cNvPr id="37" name="Google Shape;847;p51">
              <a:extLst>
                <a:ext uri="{FF2B5EF4-FFF2-40B4-BE49-F238E27FC236}">
                  <a16:creationId xmlns:a16="http://schemas.microsoft.com/office/drawing/2014/main" id="{F8FD228B-F94A-9455-2C30-C1DBF9EDBE75}"/>
                </a:ext>
              </a:extLst>
            </p:cNvPr>
            <p:cNvSpPr/>
            <p:nvPr/>
          </p:nvSpPr>
          <p:spPr>
            <a:xfrm>
              <a:off x="4179825" y="3667150"/>
              <a:ext cx="125000" cy="106825"/>
            </a:xfrm>
            <a:custGeom>
              <a:avLst/>
              <a:gdLst/>
              <a:ahLst/>
              <a:cxnLst/>
              <a:rect l="l" t="t" r="r" b="b"/>
              <a:pathLst>
                <a:path w="5000" h="4273" extrusionOk="0">
                  <a:moveTo>
                    <a:pt x="2869" y="355"/>
                  </a:moveTo>
                  <a:cubicBezTo>
                    <a:pt x="3836" y="355"/>
                    <a:pt x="4639" y="1158"/>
                    <a:pt x="4639" y="2142"/>
                  </a:cubicBezTo>
                  <a:cubicBezTo>
                    <a:pt x="4639" y="3206"/>
                    <a:pt x="3762" y="3917"/>
                    <a:pt x="2850" y="3917"/>
                  </a:cubicBezTo>
                  <a:cubicBezTo>
                    <a:pt x="2413" y="3917"/>
                    <a:pt x="1968" y="3754"/>
                    <a:pt x="1607" y="3387"/>
                  </a:cubicBezTo>
                  <a:cubicBezTo>
                    <a:pt x="492" y="2273"/>
                    <a:pt x="1279" y="355"/>
                    <a:pt x="2869" y="355"/>
                  </a:cubicBezTo>
                  <a:close/>
                  <a:moveTo>
                    <a:pt x="2849" y="1"/>
                  </a:moveTo>
                  <a:cubicBezTo>
                    <a:pt x="2320" y="1"/>
                    <a:pt x="1781" y="197"/>
                    <a:pt x="1344" y="634"/>
                  </a:cubicBezTo>
                  <a:cubicBezTo>
                    <a:pt x="0" y="1978"/>
                    <a:pt x="967" y="4273"/>
                    <a:pt x="2869" y="4273"/>
                  </a:cubicBezTo>
                  <a:cubicBezTo>
                    <a:pt x="4049" y="4273"/>
                    <a:pt x="5000" y="3306"/>
                    <a:pt x="5000" y="2142"/>
                  </a:cubicBezTo>
                  <a:cubicBezTo>
                    <a:pt x="5000" y="847"/>
                    <a:pt x="3946" y="1"/>
                    <a:pt x="28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3733"/>
            </a:p>
          </p:txBody>
        </p:sp>
      </p:grpSp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EC57D511-CD4F-3617-FBC4-DB9BCB15C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16" y="1436481"/>
            <a:ext cx="3910168" cy="3804651"/>
          </a:xfrm>
          <a:prstGeom prst="rect">
            <a:avLst/>
          </a:prstGeom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D5CB2557-F8E1-2337-4336-A273B1A0B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34" y="2356322"/>
            <a:ext cx="2479575" cy="3129976"/>
          </a:xfrm>
          <a:prstGeom prst="rect">
            <a:avLst/>
          </a:prstGeom>
        </p:spPr>
      </p:pic>
      <p:pic>
        <p:nvPicPr>
          <p:cNvPr id="43" name="รูปภาพ 42">
            <a:extLst>
              <a:ext uri="{FF2B5EF4-FFF2-40B4-BE49-F238E27FC236}">
                <a16:creationId xmlns:a16="http://schemas.microsoft.com/office/drawing/2014/main" id="{7B4D333D-04AC-3597-4CE7-F1265E5CF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607" y="2112308"/>
            <a:ext cx="3106806" cy="347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74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แผนภูมิ 8">
            <a:extLst>
              <a:ext uri="{FF2B5EF4-FFF2-40B4-BE49-F238E27FC236}">
                <a16:creationId xmlns:a16="http://schemas.microsoft.com/office/drawing/2014/main" id="{36FC684B-5D72-6095-74FB-22E83B5AE3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704751"/>
              </p:ext>
            </p:extLst>
          </p:nvPr>
        </p:nvGraphicFramePr>
        <p:xfrm>
          <a:off x="2183605" y="895350"/>
          <a:ext cx="8189120" cy="5243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028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04F8F663-DDB8-38E2-F9AA-49B985A9B3BF}"/>
              </a:ext>
            </a:extLst>
          </p:cNvPr>
          <p:cNvSpPr/>
          <p:nvPr/>
        </p:nvSpPr>
        <p:spPr>
          <a:xfrm>
            <a:off x="2493034" y="378144"/>
            <a:ext cx="7410091" cy="73541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8" name="Google Shape;258;p36"/>
          <p:cNvSpPr txBox="1">
            <a:spLocks noGrp="1"/>
          </p:cNvSpPr>
          <p:nvPr>
            <p:ph type="title" idx="6"/>
          </p:nvPr>
        </p:nvSpPr>
        <p:spPr>
          <a:xfrm>
            <a:off x="2395960" y="378144"/>
            <a:ext cx="7610682" cy="8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th-TH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SN AmPun Solid" panose="00000400000000000000" pitchFamily="2" charset="-34"/>
                <a:cs typeface="DSN AmPun Solid" panose="00000400000000000000" pitchFamily="2" charset="-34"/>
              </a:rPr>
              <a:t>การติดตามนักเรียนที่ได้รับผลการเรียน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SN AmPun Solid" panose="00000400000000000000" pitchFamily="2" charset="-34"/>
                <a:cs typeface="DSN AmPun Solid" panose="00000400000000000000" pitchFamily="2" charset="-34"/>
              </a:rPr>
              <a:t>0 </a:t>
            </a:r>
            <a:r>
              <a:rPr lang="th-TH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SN AmPun Solid" panose="00000400000000000000" pitchFamily="2" charset="-34"/>
                <a:cs typeface="DSN AmPun Solid" panose="00000400000000000000" pitchFamily="2" charset="-34"/>
              </a:rPr>
              <a:t>และ ร</a:t>
            </a:r>
            <a:endParaRPr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SN AmPun Solid" panose="00000400000000000000" pitchFamily="2" charset="-34"/>
              <a:cs typeface="DSN AmPun Solid" panose="00000400000000000000" pitchFamily="2" charset="-34"/>
            </a:endParaRPr>
          </a:p>
        </p:txBody>
      </p:sp>
      <p:sp>
        <p:nvSpPr>
          <p:cNvPr id="259" name="Google Shape;259;p36"/>
          <p:cNvSpPr/>
          <p:nvPr/>
        </p:nvSpPr>
        <p:spPr>
          <a:xfrm rot="-4352175" flipH="1">
            <a:off x="8588153" y="2131869"/>
            <a:ext cx="2967279" cy="952960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0" name="Google Shape;260;p36"/>
          <p:cNvSpPr/>
          <p:nvPr/>
        </p:nvSpPr>
        <p:spPr>
          <a:xfrm rot="-3668310" flipH="1">
            <a:off x="5119213" y="2425200"/>
            <a:ext cx="2967337" cy="952979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1" name="Google Shape;261;p36"/>
          <p:cNvSpPr/>
          <p:nvPr/>
        </p:nvSpPr>
        <p:spPr>
          <a:xfrm rot="3668310">
            <a:off x="326496" y="2039128"/>
            <a:ext cx="2967337" cy="952979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2" name="Google Shape;262;p36"/>
          <p:cNvSpPr/>
          <p:nvPr/>
        </p:nvSpPr>
        <p:spPr>
          <a:xfrm>
            <a:off x="823200" y="2212167"/>
            <a:ext cx="3292000" cy="329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3" name="Google Shape;263;p36"/>
          <p:cNvSpPr/>
          <p:nvPr/>
        </p:nvSpPr>
        <p:spPr>
          <a:xfrm>
            <a:off x="4449999" y="2821767"/>
            <a:ext cx="3292000" cy="329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4" name="Google Shape;264;p36"/>
          <p:cNvSpPr/>
          <p:nvPr/>
        </p:nvSpPr>
        <p:spPr>
          <a:xfrm>
            <a:off x="8069392" y="2237567"/>
            <a:ext cx="3292000" cy="329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3733"/>
          </a:p>
        </p:txBody>
      </p:sp>
      <p:sp>
        <p:nvSpPr>
          <p:cNvPr id="265" name="Google Shape;265;p36"/>
          <p:cNvSpPr txBox="1">
            <a:spLocks noGrp="1"/>
          </p:cNvSpPr>
          <p:nvPr>
            <p:ph type="ctrTitle" idx="4"/>
          </p:nvPr>
        </p:nvSpPr>
        <p:spPr>
          <a:xfrm flipH="1">
            <a:off x="1428799" y="2681143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JUPITER</a:t>
            </a:r>
            <a:endParaRPr/>
          </a:p>
        </p:txBody>
      </p:sp>
      <p:sp>
        <p:nvSpPr>
          <p:cNvPr id="266" name="Google Shape;266;p36"/>
          <p:cNvSpPr txBox="1">
            <a:spLocks noGrp="1"/>
          </p:cNvSpPr>
          <p:nvPr>
            <p:ph type="ctrTitle"/>
          </p:nvPr>
        </p:nvSpPr>
        <p:spPr>
          <a:xfrm flipH="1">
            <a:off x="8736573" y="2681143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SATURN</a:t>
            </a:r>
            <a:endParaRPr/>
          </a:p>
        </p:txBody>
      </p:sp>
      <p:sp>
        <p:nvSpPr>
          <p:cNvPr id="267" name="Google Shape;267;p36"/>
          <p:cNvSpPr txBox="1">
            <a:spLocks noGrp="1"/>
          </p:cNvSpPr>
          <p:nvPr>
            <p:ph type="subTitle" idx="1"/>
          </p:nvPr>
        </p:nvSpPr>
        <p:spPr>
          <a:xfrm flipH="1">
            <a:off x="8630275" y="3297433"/>
            <a:ext cx="2293200" cy="116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/>
              <a:t>Yes, this is the ringed one. It’s a gas giant, composed mostly of hydrogen and helium</a:t>
            </a:r>
            <a:endParaRPr/>
          </a:p>
        </p:txBody>
      </p:sp>
      <p:sp>
        <p:nvSpPr>
          <p:cNvPr id="268" name="Google Shape;268;p36"/>
          <p:cNvSpPr txBox="1">
            <a:spLocks noGrp="1"/>
          </p:cNvSpPr>
          <p:nvPr>
            <p:ph type="subTitle" idx="5"/>
          </p:nvPr>
        </p:nvSpPr>
        <p:spPr>
          <a:xfrm flipH="1">
            <a:off x="1428800" y="3297433"/>
            <a:ext cx="2080800" cy="116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/>
              <a:t>It’s the biggest planet in our Solar System and the fourth-brightest object in the sky</a:t>
            </a:r>
            <a:endParaRPr dirty="0"/>
          </a:p>
        </p:txBody>
      </p:sp>
      <p:sp>
        <p:nvSpPr>
          <p:cNvPr id="269" name="Google Shape;269;p36"/>
          <p:cNvSpPr txBox="1">
            <a:spLocks noGrp="1"/>
          </p:cNvSpPr>
          <p:nvPr>
            <p:ph type="ctrTitle" idx="2"/>
          </p:nvPr>
        </p:nvSpPr>
        <p:spPr>
          <a:xfrm flipH="1">
            <a:off x="5055599" y="3284771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MARS</a:t>
            </a:r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subTitle" idx="3"/>
          </p:nvPr>
        </p:nvSpPr>
        <p:spPr>
          <a:xfrm flipH="1">
            <a:off x="5055599" y="3917895"/>
            <a:ext cx="2080800" cy="116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/>
              <a:t>Mars is actually a cold place. It’s full of iron oxide dust, giving the planet its reddish cast</a:t>
            </a:r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ctrTitle" idx="4"/>
          </p:nvPr>
        </p:nvSpPr>
        <p:spPr>
          <a:xfrm flipH="1">
            <a:off x="315160" y="1278163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6400">
                <a:solidFill>
                  <a:schemeClr val="lt1"/>
                </a:solidFill>
              </a:rPr>
              <a:t>01</a:t>
            </a:r>
            <a:endParaRPr sz="6400">
              <a:solidFill>
                <a:schemeClr val="lt1"/>
              </a:solidFill>
            </a:endParaRPr>
          </a:p>
        </p:txBody>
      </p:sp>
      <p:sp>
        <p:nvSpPr>
          <p:cNvPr id="272" name="Google Shape;272;p36"/>
          <p:cNvSpPr txBox="1">
            <a:spLocks noGrp="1"/>
          </p:cNvSpPr>
          <p:nvPr>
            <p:ph type="ctrTitle"/>
          </p:nvPr>
        </p:nvSpPr>
        <p:spPr>
          <a:xfrm flipH="1">
            <a:off x="9309881" y="1278163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6400">
                <a:solidFill>
                  <a:schemeClr val="lt1"/>
                </a:solidFill>
              </a:rPr>
              <a:t>03</a:t>
            </a:r>
            <a:endParaRPr sz="6400">
              <a:solidFill>
                <a:schemeClr val="lt1"/>
              </a:solidFill>
            </a:endParaRPr>
          </a:p>
        </p:txBody>
      </p:sp>
      <p:sp>
        <p:nvSpPr>
          <p:cNvPr id="273" name="Google Shape;273;p36"/>
          <p:cNvSpPr txBox="1">
            <a:spLocks noGrp="1"/>
          </p:cNvSpPr>
          <p:nvPr>
            <p:ph type="ctrTitle" idx="2"/>
          </p:nvPr>
        </p:nvSpPr>
        <p:spPr>
          <a:xfrm flipH="1">
            <a:off x="6012991" y="1653665"/>
            <a:ext cx="20808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6400">
                <a:solidFill>
                  <a:schemeClr val="lt1"/>
                </a:solidFill>
              </a:rPr>
              <a:t>02</a:t>
            </a:r>
            <a:endParaRPr sz="6400">
              <a:solidFill>
                <a:schemeClr val="lt1"/>
              </a:solidFill>
            </a:endParaRPr>
          </a:p>
        </p:txBody>
      </p:sp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DD53CC74-5B35-BDD5-BD3B-8B8C5A23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392" y="2237567"/>
            <a:ext cx="3344762" cy="3240877"/>
          </a:xfrm>
          <a:prstGeom prst="ellipse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1BBAF005-D5C7-3226-F895-E2DDA043F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000" y="2850096"/>
            <a:ext cx="3465212" cy="3277157"/>
          </a:xfrm>
          <a:prstGeom prst="ellipse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6EA0C84-CB45-F85C-74F8-31F140F21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9" y="2205683"/>
            <a:ext cx="3747539" cy="3557240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BB66E87-6F24-4FFB-04EE-884CEA792BF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47" y="704427"/>
            <a:ext cx="8536903" cy="60347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สี่เหลี่ยมผืนผ้า: มุมมน 25">
            <a:extLst>
              <a:ext uri="{FF2B5EF4-FFF2-40B4-BE49-F238E27FC236}">
                <a16:creationId xmlns:a16="http://schemas.microsoft.com/office/drawing/2014/main" id="{A2380F2D-8A7D-6811-0547-17431BE8F3BE}"/>
              </a:ext>
            </a:extLst>
          </p:cNvPr>
          <p:cNvSpPr/>
          <p:nvPr/>
        </p:nvSpPr>
        <p:spPr>
          <a:xfrm>
            <a:off x="4191000" y="466725"/>
            <a:ext cx="3705225" cy="6286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9" name="Google Shape;299;p38"/>
          <p:cNvSpPr txBox="1">
            <a:spLocks noGrp="1"/>
          </p:cNvSpPr>
          <p:nvPr>
            <p:ph type="title" idx="15"/>
          </p:nvPr>
        </p:nvSpPr>
        <p:spPr>
          <a:xfrm>
            <a:off x="3904762" y="378144"/>
            <a:ext cx="4382475" cy="8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th-TH" sz="4000" dirty="0"/>
              <a:t>ผลการติดตามนักเรียน</a:t>
            </a:r>
            <a:endParaRPr sz="4000" dirty="0"/>
          </a:p>
        </p:txBody>
      </p:sp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12DCEBFB-79A0-74D4-1B37-ACB852AF2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52" y="1494369"/>
            <a:ext cx="5900468" cy="4425351"/>
          </a:xfrm>
          <a:prstGeom prst="rect">
            <a:avLst/>
          </a:prstGeom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797E8002-4F45-DB35-0E21-E0F37787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063" y="1218144"/>
            <a:ext cx="3738610" cy="52879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7F3977B-B8A1-96F1-7BDF-D200A5E50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46697"/>
            <a:ext cx="5688579" cy="3227894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B5CA820-CE8E-2470-D796-9A62F131D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48" y="1137784"/>
            <a:ext cx="5986440" cy="329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75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FB8B95C-A621-D94A-0110-FBAED6890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686" y="1088906"/>
            <a:ext cx="3227917" cy="4680187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DDB9E6A-185E-25AA-B1FC-E1586F4EC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91" y="1431806"/>
            <a:ext cx="7034032" cy="428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6845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204</Words>
  <Application>Microsoft Office PowerPoint</Application>
  <PresentationFormat>Widescreen</PresentationFormat>
  <Paragraphs>31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Calibri Light</vt:lpstr>
      <vt:lpstr>DSN AmPun Solid</vt:lpstr>
      <vt:lpstr>DSN AnuRak</vt:lpstr>
      <vt:lpstr>Fira Sans Extra Condensed Medium</vt:lpstr>
      <vt:lpstr>Raleway</vt:lpstr>
      <vt:lpstr>Roboto Condensed Light</vt:lpstr>
      <vt:lpstr>TH Niramit AS</vt:lpstr>
      <vt:lpstr>TH SarabunPSK</vt:lpstr>
      <vt:lpstr>ธีมของ Office</vt:lpstr>
      <vt:lpstr>ส่งเสริมการวัดผลประเมินผลและนำไปใช้ในการปรับปรุงพัฒนาคุณภาพการจัดการศึกษาของสถานศึกษา</vt:lpstr>
      <vt:lpstr>ผลการดำเนินงาน</vt:lpstr>
      <vt:lpstr>PowerPoint Presentation</vt:lpstr>
      <vt:lpstr>PowerPoint Presentation</vt:lpstr>
      <vt:lpstr>การติดตามนักเรียนที่ได้รับผลการเรียน 0 และ ร</vt:lpstr>
      <vt:lpstr>PowerPoint Presentation</vt:lpstr>
      <vt:lpstr>ผลการติดตามนักเรียน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ส่งเสริมการวัดผลประเมินผลและนำไปใช้ในการปรับปรุงพัฒนาคุณภาพการจัดการศึกษาของสถานศึกษา</dc:title>
  <dc:creator>user</dc:creator>
  <cp:lastModifiedBy>NHINAN WANNA</cp:lastModifiedBy>
  <cp:revision>8</cp:revision>
  <dcterms:created xsi:type="dcterms:W3CDTF">2022-06-16T06:12:27Z</dcterms:created>
  <dcterms:modified xsi:type="dcterms:W3CDTF">2022-06-19T15:51:25Z</dcterms:modified>
</cp:coreProperties>
</file>