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5"/>
  </p:notesMasterIdLst>
  <p:sldIdLst>
    <p:sldId id="259" r:id="rId2"/>
    <p:sldId id="278" r:id="rId3"/>
    <p:sldId id="280" r:id="rId4"/>
  </p:sldIdLst>
  <p:sldSz cx="9144000" cy="5143500" type="screen16x9"/>
  <p:notesSz cx="6858000" cy="9144000"/>
  <p:embeddedFontLst>
    <p:embeddedFont>
      <p:font typeface="Fira Sans Extra Condensed Medium" panose="020B0604020202020204" charset="0"/>
      <p:regular r:id="rId6"/>
      <p:bold r:id="rId7"/>
      <p:italic r:id="rId8"/>
      <p:boldItalic r:id="rId9"/>
    </p:embeddedFont>
    <p:embeddedFont>
      <p:font typeface="Hind Vadodara Light" panose="02000000000000000000" pitchFamily="2" charset="0"/>
      <p:regular r:id="rId10"/>
      <p:bold r:id="rId11"/>
    </p:embeddedFont>
    <p:embeddedFont>
      <p:font typeface="Teko Light" panose="020B0604020202020204" charset="0"/>
      <p:regular r:id="rId12"/>
      <p:bold r:id="rId13"/>
    </p:embeddedFont>
    <p:embeddedFont>
      <p:font typeface="TH Charmonman" panose="03000500040000020004" pitchFamily="66" charset="-34"/>
      <p:regular r:id="rId14"/>
      <p:bold r:id="rId15"/>
    </p:embeddedFont>
    <p:embeddedFont>
      <p:font typeface="TH SarabunPSK" panose="020B0500040200020003" pitchFamily="34" charset="-34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9AA0A6"/>
          </p15:clr>
        </p15:guide>
        <p15:guide id="2" orient="horz" pos="284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89D1"/>
    <a:srgbClr val="F5941F"/>
    <a:srgbClr val="D494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4718E7-D3AC-475F-8DDD-0C0718A86002}">
  <a:tblStyle styleId="{934718E7-D3AC-475F-8DDD-0C0718A8600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4" d="100"/>
          <a:sy n="84" d="100"/>
        </p:scale>
        <p:origin x="804" y="40"/>
      </p:cViewPr>
      <p:guideLst>
        <p:guide pos="2880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23" Type="http://schemas.openxmlformats.org/officeDocument/2006/relationships/tableStyles" Target="tableStyles.xml"/><Relationship Id="rId10" Type="http://schemas.openxmlformats.org/officeDocument/2006/relationships/font" Target="fonts/font5.fntdata"/><Relationship Id="rId19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320de4b7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320de4b7d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63da1a4385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63da1a4385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6320de4b7d_0_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6320de4b7d_0_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4007825" y="1945343"/>
            <a:ext cx="4535700" cy="8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5621050" y="2620363"/>
            <a:ext cx="2922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2595072" y="2093275"/>
            <a:ext cx="1053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7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2421000" y="283608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625025" y="35533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72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625025" y="1331190"/>
            <a:ext cx="3375300" cy="14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1">
    <p:bg>
      <p:bgPr>
        <a:solidFill>
          <a:schemeClr val="lt2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Vadodara Light"/>
              <a:buChar char="●"/>
              <a:defRPr sz="18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 Vadodara Light"/>
              <a:buChar char="○"/>
              <a:defRPr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69" r:id="rId4"/>
    <p:sldLayoutId id="2147483670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tmp"/><Relationship Id="rId4" Type="http://schemas.openxmlformats.org/officeDocument/2006/relationships/image" Target="../media/image4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>
            <a:spLocks noGrp="1"/>
          </p:cNvSpPr>
          <p:nvPr>
            <p:ph type="title" idx="2"/>
          </p:nvPr>
        </p:nvSpPr>
        <p:spPr>
          <a:xfrm>
            <a:off x="2632909" y="2282850"/>
            <a:ext cx="1053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01</a:t>
            </a:r>
            <a:endParaRPr b="1" dirty="0"/>
          </a:p>
        </p:txBody>
      </p:sp>
      <p:sp>
        <p:nvSpPr>
          <p:cNvPr id="162" name="Google Shape;162;p30"/>
          <p:cNvSpPr txBox="1">
            <a:spLocks noGrp="1"/>
          </p:cNvSpPr>
          <p:nvPr>
            <p:ph type="ctrTitle"/>
          </p:nvPr>
        </p:nvSpPr>
        <p:spPr>
          <a:xfrm>
            <a:off x="4260073" y="1460004"/>
            <a:ext cx="4535700" cy="8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หลักสูตรสถานศึกษา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3" name="Google Shape;163;p30"/>
          <p:cNvSpPr txBox="1">
            <a:spLocks noGrp="1"/>
          </p:cNvSpPr>
          <p:nvPr>
            <p:ph type="subTitle" idx="1"/>
          </p:nvPr>
        </p:nvSpPr>
        <p:spPr>
          <a:xfrm>
            <a:off x="4719166" y="2576874"/>
            <a:ext cx="386202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H SarabunPSK" panose="020B0500040200020003" pitchFamily="34" charset="-34"/>
              </a:rPr>
              <a:t>ส่งเสริมการพัฒนาหลักสูตรสถานศึกษาให้สอดคล้องกับหลักสูตรแกนกลางการศึกษาขั้นพื้นฐาน พุทธศักราช 2551 ปรับปรุง พุทธศักราช 2560 และ/หรือการจัดการเรียนรวม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Google Shape;162;p30">
            <a:extLst>
              <a:ext uri="{FF2B5EF4-FFF2-40B4-BE49-F238E27FC236}">
                <a16:creationId xmlns:a16="http://schemas.microsoft.com/office/drawing/2014/main" id="{B8FC8F87-66D7-1273-B10D-3BDBAA9405C5}"/>
              </a:ext>
            </a:extLst>
          </p:cNvPr>
          <p:cNvSpPr txBox="1">
            <a:spLocks/>
          </p:cNvSpPr>
          <p:nvPr/>
        </p:nvSpPr>
        <p:spPr>
          <a:xfrm>
            <a:off x="4499808" y="637104"/>
            <a:ext cx="45357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6000" b="0" i="0" u="none" strike="noStrike" cap="none">
                <a:solidFill>
                  <a:schemeClr val="accent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Teko Light"/>
              <a:buNone/>
              <a:defRPr sz="1800" b="0" i="0" u="none" strike="noStrike" cap="none">
                <a:solidFill>
                  <a:srgbClr val="434343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Teko Light"/>
              <a:buNone/>
              <a:defRPr sz="1800" b="0" i="0" u="none" strike="noStrike" cap="none">
                <a:solidFill>
                  <a:srgbClr val="434343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Teko Light"/>
              <a:buNone/>
              <a:defRPr sz="1800" b="0" i="0" u="none" strike="noStrike" cap="none">
                <a:solidFill>
                  <a:srgbClr val="434343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Teko Light"/>
              <a:buNone/>
              <a:defRPr sz="1800" b="0" i="0" u="none" strike="noStrike" cap="none">
                <a:solidFill>
                  <a:srgbClr val="434343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Teko Light"/>
              <a:buNone/>
              <a:defRPr sz="1800" b="0" i="0" u="none" strike="noStrike" cap="none">
                <a:solidFill>
                  <a:srgbClr val="434343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Teko Light"/>
              <a:buNone/>
              <a:defRPr sz="1800" b="0" i="0" u="none" strike="noStrike" cap="none">
                <a:solidFill>
                  <a:srgbClr val="434343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Teko Light"/>
              <a:buNone/>
              <a:defRPr sz="1800" b="0" i="0" u="none" strike="noStrike" cap="none">
                <a:solidFill>
                  <a:srgbClr val="434343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Teko Light"/>
              <a:buNone/>
              <a:defRPr sz="1800" b="0" i="0" u="none" strike="noStrike" cap="none">
                <a:solidFill>
                  <a:srgbClr val="434343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pPr algn="ctr"/>
            <a:r>
              <a:rPr lang="th-TH" sz="4800" b="1" dirty="0">
                <a:solidFill>
                  <a:srgbClr val="D494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ประเด็นที่ 1</a:t>
            </a:r>
            <a:endParaRPr lang="en-US" sz="4800" b="1" dirty="0">
              <a:solidFill>
                <a:srgbClr val="D494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C8031D9C-EB41-5D7A-5366-31DE3E26E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756" name="Google Shape;756;p49"/>
          <p:cNvSpPr txBox="1">
            <a:spLocks noGrp="1"/>
          </p:cNvSpPr>
          <p:nvPr>
            <p:ph type="title"/>
          </p:nvPr>
        </p:nvSpPr>
        <p:spPr>
          <a:xfrm>
            <a:off x="2185873" y="678180"/>
            <a:ext cx="4638917" cy="10353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rmonman" panose="03000500040000020004" pitchFamily="66" charset="-34"/>
                <a:cs typeface="TH Charmonman" panose="03000500040000020004" pitchFamily="66" charset="-34"/>
              </a:rPr>
              <a:t>หลักสูตรสถานศึกษา</a:t>
            </a:r>
            <a:endParaRPr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Charmonman" panose="03000500040000020004" pitchFamily="66" charset="-34"/>
              <a:cs typeface="TH Charmonman" panose="03000500040000020004" pitchFamily="66" charset="-34"/>
            </a:endParaRPr>
          </a:p>
        </p:txBody>
      </p:sp>
      <p:sp>
        <p:nvSpPr>
          <p:cNvPr id="759" name="Google Shape;759;p49"/>
          <p:cNvSpPr txBox="1">
            <a:spLocks noGrp="1"/>
          </p:cNvSpPr>
          <p:nvPr>
            <p:ph type="subTitle" idx="4294967295"/>
          </p:nvPr>
        </p:nvSpPr>
        <p:spPr>
          <a:xfrm flipH="1">
            <a:off x="3644550" y="3267997"/>
            <a:ext cx="18549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วิเคราะห์โครงสร้างหลักสูตร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61" name="Google Shape;761;p49"/>
          <p:cNvSpPr txBox="1">
            <a:spLocks noGrp="1"/>
          </p:cNvSpPr>
          <p:nvPr>
            <p:ph type="subTitle" idx="4294967295"/>
          </p:nvPr>
        </p:nvSpPr>
        <p:spPr>
          <a:xfrm flipH="1">
            <a:off x="6330781" y="3275436"/>
            <a:ext cx="2710458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นิเทศ ติดตาม ประเมินผล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สรุปรายงานและเผยแพร่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63" name="Google Shape;763;p49"/>
          <p:cNvSpPr txBox="1">
            <a:spLocks noGrp="1"/>
          </p:cNvSpPr>
          <p:nvPr>
            <p:ph type="subTitle" idx="4294967295"/>
          </p:nvPr>
        </p:nvSpPr>
        <p:spPr>
          <a:xfrm flipH="1">
            <a:off x="4838292" y="1525337"/>
            <a:ext cx="2501977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ดำเนินการ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จัดการเรียนรู้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65" name="Google Shape;765;p49"/>
          <p:cNvSpPr txBox="1">
            <a:spLocks noGrp="1"/>
          </p:cNvSpPr>
          <p:nvPr>
            <p:ph type="subTitle" idx="4294967295"/>
          </p:nvPr>
        </p:nvSpPr>
        <p:spPr>
          <a:xfrm flipH="1">
            <a:off x="2185873" y="1848529"/>
            <a:ext cx="17238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กำหนดตัวชี้วัด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767" name="Google Shape;767;p49"/>
          <p:cNvGrpSpPr/>
          <p:nvPr/>
        </p:nvGrpSpPr>
        <p:grpSpPr>
          <a:xfrm>
            <a:off x="1257254" y="2429325"/>
            <a:ext cx="2171408" cy="741991"/>
            <a:chOff x="1166400" y="2429325"/>
            <a:chExt cx="2171408" cy="741991"/>
          </a:xfrm>
        </p:grpSpPr>
        <p:sp>
          <p:nvSpPr>
            <p:cNvPr id="768" name="Google Shape;768;p49"/>
            <p:cNvSpPr/>
            <p:nvPr/>
          </p:nvSpPr>
          <p:spPr>
            <a:xfrm>
              <a:off x="1166400" y="2429325"/>
              <a:ext cx="2171408" cy="741991"/>
            </a:xfrm>
            <a:custGeom>
              <a:avLst/>
              <a:gdLst/>
              <a:ahLst/>
              <a:cxnLst/>
              <a:rect l="l" t="t" r="r" b="b"/>
              <a:pathLst>
                <a:path w="166264" h="56814" extrusionOk="0">
                  <a:moveTo>
                    <a:pt x="17515" y="19447"/>
                  </a:moveTo>
                  <a:cubicBezTo>
                    <a:pt x="19753" y="19447"/>
                    <a:pt x="21955" y="20321"/>
                    <a:pt x="23601" y="21966"/>
                  </a:cubicBezTo>
                  <a:cubicBezTo>
                    <a:pt x="26045" y="24411"/>
                    <a:pt x="26780" y="28114"/>
                    <a:pt x="25452" y="31322"/>
                  </a:cubicBezTo>
                  <a:cubicBezTo>
                    <a:pt x="24123" y="34530"/>
                    <a:pt x="21000" y="36621"/>
                    <a:pt x="17524" y="36621"/>
                  </a:cubicBezTo>
                  <a:cubicBezTo>
                    <a:pt x="12775" y="36621"/>
                    <a:pt x="8932" y="32777"/>
                    <a:pt x="8932" y="28029"/>
                  </a:cubicBezTo>
                  <a:cubicBezTo>
                    <a:pt x="8932" y="24566"/>
                    <a:pt x="11023" y="21429"/>
                    <a:pt x="14231" y="20101"/>
                  </a:cubicBezTo>
                  <a:cubicBezTo>
                    <a:pt x="15293" y="19661"/>
                    <a:pt x="16408" y="19447"/>
                    <a:pt x="17515" y="19447"/>
                  </a:cubicBezTo>
                  <a:close/>
                  <a:moveTo>
                    <a:pt x="136207" y="6059"/>
                  </a:moveTo>
                  <a:cubicBezTo>
                    <a:pt x="139038" y="6059"/>
                    <a:pt x="141893" y="6607"/>
                    <a:pt x="144613" y="7735"/>
                  </a:cubicBezTo>
                  <a:cubicBezTo>
                    <a:pt x="152824" y="11141"/>
                    <a:pt x="158180" y="19154"/>
                    <a:pt x="158180" y="28029"/>
                  </a:cubicBezTo>
                  <a:cubicBezTo>
                    <a:pt x="158180" y="40168"/>
                    <a:pt x="148344" y="50004"/>
                    <a:pt x="136219" y="50004"/>
                  </a:cubicBezTo>
                  <a:cubicBezTo>
                    <a:pt x="127330" y="50004"/>
                    <a:pt x="119317" y="44648"/>
                    <a:pt x="115911" y="36437"/>
                  </a:cubicBezTo>
                  <a:cubicBezTo>
                    <a:pt x="112505" y="28227"/>
                    <a:pt x="114385" y="18786"/>
                    <a:pt x="120674" y="12498"/>
                  </a:cubicBezTo>
                  <a:cubicBezTo>
                    <a:pt x="124879" y="8292"/>
                    <a:pt x="130494" y="6059"/>
                    <a:pt x="136207" y="6059"/>
                  </a:cubicBezTo>
                  <a:close/>
                  <a:moveTo>
                    <a:pt x="137850" y="1"/>
                  </a:moveTo>
                  <a:cubicBezTo>
                    <a:pt x="135144" y="1"/>
                    <a:pt x="132420" y="388"/>
                    <a:pt x="129761" y="1178"/>
                  </a:cubicBezTo>
                  <a:cubicBezTo>
                    <a:pt x="128559" y="1390"/>
                    <a:pt x="127372" y="1673"/>
                    <a:pt x="126199" y="2068"/>
                  </a:cubicBezTo>
                  <a:cubicBezTo>
                    <a:pt x="120900" y="3778"/>
                    <a:pt x="116081" y="7170"/>
                    <a:pt x="110838" y="10745"/>
                  </a:cubicBezTo>
                  <a:cubicBezTo>
                    <a:pt x="102147" y="16681"/>
                    <a:pt x="92226" y="23083"/>
                    <a:pt x="76794" y="23083"/>
                  </a:cubicBezTo>
                  <a:cubicBezTo>
                    <a:pt x="70222" y="23083"/>
                    <a:pt x="54479" y="21613"/>
                    <a:pt x="40870" y="20200"/>
                  </a:cubicBezTo>
                  <a:cubicBezTo>
                    <a:pt x="37987" y="19903"/>
                    <a:pt x="35189" y="19592"/>
                    <a:pt x="32603" y="19309"/>
                  </a:cubicBezTo>
                  <a:cubicBezTo>
                    <a:pt x="29424" y="13843"/>
                    <a:pt x="23629" y="10632"/>
                    <a:pt x="17535" y="10632"/>
                  </a:cubicBezTo>
                  <a:cubicBezTo>
                    <a:pt x="15988" y="10632"/>
                    <a:pt x="14422" y="10839"/>
                    <a:pt x="12874" y="11268"/>
                  </a:cubicBezTo>
                  <a:cubicBezTo>
                    <a:pt x="5243" y="13388"/>
                    <a:pt x="0" y="20398"/>
                    <a:pt x="127" y="28326"/>
                  </a:cubicBezTo>
                  <a:cubicBezTo>
                    <a:pt x="254" y="36254"/>
                    <a:pt x="5709" y="43094"/>
                    <a:pt x="13411" y="44959"/>
                  </a:cubicBezTo>
                  <a:cubicBezTo>
                    <a:pt x="14787" y="45295"/>
                    <a:pt x="16173" y="45457"/>
                    <a:pt x="17542" y="45457"/>
                  </a:cubicBezTo>
                  <a:cubicBezTo>
                    <a:pt x="23836" y="45457"/>
                    <a:pt x="29784" y="42030"/>
                    <a:pt x="32871" y="36296"/>
                  </a:cubicBezTo>
                  <a:cubicBezTo>
                    <a:pt x="35161" y="36056"/>
                    <a:pt x="37605" y="35787"/>
                    <a:pt x="40135" y="35533"/>
                  </a:cubicBezTo>
                  <a:cubicBezTo>
                    <a:pt x="53914" y="34120"/>
                    <a:pt x="70109" y="32593"/>
                    <a:pt x="76794" y="32593"/>
                  </a:cubicBezTo>
                  <a:cubicBezTo>
                    <a:pt x="98571" y="32593"/>
                    <a:pt x="109354" y="45312"/>
                    <a:pt x="121253" y="51460"/>
                  </a:cubicBezTo>
                  <a:cubicBezTo>
                    <a:pt x="126165" y="54997"/>
                    <a:pt x="131988" y="56814"/>
                    <a:pt x="137859" y="56814"/>
                  </a:cubicBezTo>
                  <a:cubicBezTo>
                    <a:pt x="141582" y="56814"/>
                    <a:pt x="145324" y="56083"/>
                    <a:pt x="148867" y="54597"/>
                  </a:cubicBezTo>
                  <a:cubicBezTo>
                    <a:pt x="157982" y="50767"/>
                    <a:pt x="164455" y="42472"/>
                    <a:pt x="165953" y="32692"/>
                  </a:cubicBezTo>
                  <a:cubicBezTo>
                    <a:pt x="166165" y="31279"/>
                    <a:pt x="166264" y="29852"/>
                    <a:pt x="166264" y="28424"/>
                  </a:cubicBezTo>
                  <a:cubicBezTo>
                    <a:pt x="166264" y="19846"/>
                    <a:pt x="162406" y="11749"/>
                    <a:pt x="155749" y="6350"/>
                  </a:cubicBezTo>
                  <a:cubicBezTo>
                    <a:pt x="150625" y="2191"/>
                    <a:pt x="144289" y="1"/>
                    <a:pt x="137850" y="1"/>
                  </a:cubicBezTo>
                  <a:close/>
                </a:path>
              </a:pathLst>
            </a:custGeom>
            <a:solidFill>
              <a:srgbClr val="D494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9"/>
            <p:cNvSpPr/>
            <p:nvPr/>
          </p:nvSpPr>
          <p:spPr>
            <a:xfrm>
              <a:off x="1183285" y="2583183"/>
              <a:ext cx="424800" cy="424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0" name="Google Shape;770;p49"/>
          <p:cNvSpPr/>
          <p:nvPr/>
        </p:nvSpPr>
        <p:spPr>
          <a:xfrm>
            <a:off x="7470669" y="2583183"/>
            <a:ext cx="424800" cy="424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1" name="Google Shape;771;p49"/>
          <p:cNvGrpSpPr/>
          <p:nvPr/>
        </p:nvGrpSpPr>
        <p:grpSpPr>
          <a:xfrm>
            <a:off x="2796570" y="2429325"/>
            <a:ext cx="2171408" cy="741991"/>
            <a:chOff x="2705717" y="2429325"/>
            <a:chExt cx="2171408" cy="741991"/>
          </a:xfrm>
        </p:grpSpPr>
        <p:sp>
          <p:nvSpPr>
            <p:cNvPr id="772" name="Google Shape;772;p49"/>
            <p:cNvSpPr/>
            <p:nvPr/>
          </p:nvSpPr>
          <p:spPr>
            <a:xfrm>
              <a:off x="2705717" y="2429325"/>
              <a:ext cx="2171408" cy="741991"/>
            </a:xfrm>
            <a:custGeom>
              <a:avLst/>
              <a:gdLst/>
              <a:ahLst/>
              <a:cxnLst/>
              <a:rect l="l" t="t" r="r" b="b"/>
              <a:pathLst>
                <a:path w="166264" h="56814" extrusionOk="0">
                  <a:moveTo>
                    <a:pt x="17515" y="19447"/>
                  </a:moveTo>
                  <a:cubicBezTo>
                    <a:pt x="19753" y="19447"/>
                    <a:pt x="21955" y="20321"/>
                    <a:pt x="23601" y="21966"/>
                  </a:cubicBezTo>
                  <a:cubicBezTo>
                    <a:pt x="26045" y="24411"/>
                    <a:pt x="26780" y="28114"/>
                    <a:pt x="25452" y="31322"/>
                  </a:cubicBezTo>
                  <a:cubicBezTo>
                    <a:pt x="24123" y="34530"/>
                    <a:pt x="21000" y="36621"/>
                    <a:pt x="17524" y="36621"/>
                  </a:cubicBezTo>
                  <a:cubicBezTo>
                    <a:pt x="12775" y="36621"/>
                    <a:pt x="8932" y="32777"/>
                    <a:pt x="8932" y="28029"/>
                  </a:cubicBezTo>
                  <a:cubicBezTo>
                    <a:pt x="8932" y="24566"/>
                    <a:pt x="11023" y="21429"/>
                    <a:pt x="14231" y="20101"/>
                  </a:cubicBezTo>
                  <a:cubicBezTo>
                    <a:pt x="15293" y="19661"/>
                    <a:pt x="16408" y="19447"/>
                    <a:pt x="17515" y="19447"/>
                  </a:cubicBezTo>
                  <a:close/>
                  <a:moveTo>
                    <a:pt x="136207" y="6059"/>
                  </a:moveTo>
                  <a:cubicBezTo>
                    <a:pt x="139038" y="6059"/>
                    <a:pt x="141893" y="6607"/>
                    <a:pt x="144613" y="7735"/>
                  </a:cubicBezTo>
                  <a:cubicBezTo>
                    <a:pt x="152824" y="11141"/>
                    <a:pt x="158180" y="19154"/>
                    <a:pt x="158180" y="28029"/>
                  </a:cubicBezTo>
                  <a:cubicBezTo>
                    <a:pt x="158180" y="40168"/>
                    <a:pt x="148344" y="50004"/>
                    <a:pt x="136219" y="50004"/>
                  </a:cubicBezTo>
                  <a:cubicBezTo>
                    <a:pt x="127330" y="50004"/>
                    <a:pt x="119317" y="44648"/>
                    <a:pt x="115911" y="36437"/>
                  </a:cubicBezTo>
                  <a:cubicBezTo>
                    <a:pt x="112505" y="28227"/>
                    <a:pt x="114385" y="18786"/>
                    <a:pt x="120674" y="12498"/>
                  </a:cubicBezTo>
                  <a:cubicBezTo>
                    <a:pt x="124879" y="8292"/>
                    <a:pt x="130494" y="6059"/>
                    <a:pt x="136207" y="6059"/>
                  </a:cubicBezTo>
                  <a:close/>
                  <a:moveTo>
                    <a:pt x="137850" y="1"/>
                  </a:moveTo>
                  <a:cubicBezTo>
                    <a:pt x="135144" y="1"/>
                    <a:pt x="132420" y="388"/>
                    <a:pt x="129761" y="1178"/>
                  </a:cubicBezTo>
                  <a:cubicBezTo>
                    <a:pt x="128559" y="1390"/>
                    <a:pt x="127372" y="1673"/>
                    <a:pt x="126199" y="2068"/>
                  </a:cubicBezTo>
                  <a:cubicBezTo>
                    <a:pt x="120900" y="3778"/>
                    <a:pt x="116081" y="7170"/>
                    <a:pt x="110838" y="10745"/>
                  </a:cubicBezTo>
                  <a:cubicBezTo>
                    <a:pt x="102147" y="16681"/>
                    <a:pt x="92226" y="23083"/>
                    <a:pt x="76794" y="23083"/>
                  </a:cubicBezTo>
                  <a:cubicBezTo>
                    <a:pt x="70222" y="23083"/>
                    <a:pt x="54479" y="21613"/>
                    <a:pt x="40870" y="20200"/>
                  </a:cubicBezTo>
                  <a:cubicBezTo>
                    <a:pt x="37987" y="19903"/>
                    <a:pt x="35189" y="19592"/>
                    <a:pt x="32603" y="19309"/>
                  </a:cubicBezTo>
                  <a:cubicBezTo>
                    <a:pt x="29424" y="13843"/>
                    <a:pt x="23629" y="10632"/>
                    <a:pt x="17535" y="10632"/>
                  </a:cubicBezTo>
                  <a:cubicBezTo>
                    <a:pt x="15988" y="10632"/>
                    <a:pt x="14422" y="10839"/>
                    <a:pt x="12874" y="11268"/>
                  </a:cubicBezTo>
                  <a:cubicBezTo>
                    <a:pt x="5243" y="13388"/>
                    <a:pt x="0" y="20398"/>
                    <a:pt x="127" y="28326"/>
                  </a:cubicBezTo>
                  <a:cubicBezTo>
                    <a:pt x="254" y="36254"/>
                    <a:pt x="5709" y="43094"/>
                    <a:pt x="13411" y="44959"/>
                  </a:cubicBezTo>
                  <a:cubicBezTo>
                    <a:pt x="14787" y="45295"/>
                    <a:pt x="16173" y="45457"/>
                    <a:pt x="17542" y="45457"/>
                  </a:cubicBezTo>
                  <a:cubicBezTo>
                    <a:pt x="23836" y="45457"/>
                    <a:pt x="29784" y="42030"/>
                    <a:pt x="32871" y="36296"/>
                  </a:cubicBezTo>
                  <a:cubicBezTo>
                    <a:pt x="35161" y="36056"/>
                    <a:pt x="37605" y="35787"/>
                    <a:pt x="40135" y="35533"/>
                  </a:cubicBezTo>
                  <a:cubicBezTo>
                    <a:pt x="53914" y="34120"/>
                    <a:pt x="70109" y="32593"/>
                    <a:pt x="76794" y="32593"/>
                  </a:cubicBezTo>
                  <a:cubicBezTo>
                    <a:pt x="98571" y="32593"/>
                    <a:pt x="109354" y="45312"/>
                    <a:pt x="121253" y="51460"/>
                  </a:cubicBezTo>
                  <a:cubicBezTo>
                    <a:pt x="126165" y="54997"/>
                    <a:pt x="131988" y="56814"/>
                    <a:pt x="137859" y="56814"/>
                  </a:cubicBezTo>
                  <a:cubicBezTo>
                    <a:pt x="141582" y="56814"/>
                    <a:pt x="145324" y="56083"/>
                    <a:pt x="148867" y="54597"/>
                  </a:cubicBezTo>
                  <a:cubicBezTo>
                    <a:pt x="157982" y="50767"/>
                    <a:pt x="164455" y="42472"/>
                    <a:pt x="165953" y="32692"/>
                  </a:cubicBezTo>
                  <a:cubicBezTo>
                    <a:pt x="166165" y="31279"/>
                    <a:pt x="166264" y="29852"/>
                    <a:pt x="166264" y="28424"/>
                  </a:cubicBezTo>
                  <a:cubicBezTo>
                    <a:pt x="166264" y="19846"/>
                    <a:pt x="162406" y="11749"/>
                    <a:pt x="155749" y="6350"/>
                  </a:cubicBezTo>
                  <a:cubicBezTo>
                    <a:pt x="150625" y="2191"/>
                    <a:pt x="144289" y="1"/>
                    <a:pt x="1378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49"/>
            <p:cNvSpPr/>
            <p:nvPr/>
          </p:nvSpPr>
          <p:spPr>
            <a:xfrm>
              <a:off x="2727706" y="2575856"/>
              <a:ext cx="424800" cy="424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4" name="Google Shape;774;p49"/>
          <p:cNvGrpSpPr/>
          <p:nvPr/>
        </p:nvGrpSpPr>
        <p:grpSpPr>
          <a:xfrm>
            <a:off x="4346724" y="2429325"/>
            <a:ext cx="2171408" cy="741991"/>
            <a:chOff x="4255870" y="2429325"/>
            <a:chExt cx="2171408" cy="741991"/>
          </a:xfrm>
        </p:grpSpPr>
        <p:sp>
          <p:nvSpPr>
            <p:cNvPr id="775" name="Google Shape;775;p49"/>
            <p:cNvSpPr/>
            <p:nvPr/>
          </p:nvSpPr>
          <p:spPr>
            <a:xfrm>
              <a:off x="4255870" y="2429325"/>
              <a:ext cx="2171408" cy="741991"/>
            </a:xfrm>
            <a:custGeom>
              <a:avLst/>
              <a:gdLst/>
              <a:ahLst/>
              <a:cxnLst/>
              <a:rect l="l" t="t" r="r" b="b"/>
              <a:pathLst>
                <a:path w="166264" h="56814" extrusionOk="0">
                  <a:moveTo>
                    <a:pt x="17515" y="19447"/>
                  </a:moveTo>
                  <a:cubicBezTo>
                    <a:pt x="19753" y="19447"/>
                    <a:pt x="21955" y="20321"/>
                    <a:pt x="23601" y="21966"/>
                  </a:cubicBezTo>
                  <a:cubicBezTo>
                    <a:pt x="26045" y="24411"/>
                    <a:pt x="26780" y="28114"/>
                    <a:pt x="25452" y="31322"/>
                  </a:cubicBezTo>
                  <a:cubicBezTo>
                    <a:pt x="24123" y="34530"/>
                    <a:pt x="21000" y="36621"/>
                    <a:pt x="17524" y="36621"/>
                  </a:cubicBezTo>
                  <a:cubicBezTo>
                    <a:pt x="12775" y="36621"/>
                    <a:pt x="8932" y="32777"/>
                    <a:pt x="8932" y="28029"/>
                  </a:cubicBezTo>
                  <a:cubicBezTo>
                    <a:pt x="8932" y="24566"/>
                    <a:pt x="11023" y="21429"/>
                    <a:pt x="14231" y="20101"/>
                  </a:cubicBezTo>
                  <a:cubicBezTo>
                    <a:pt x="15293" y="19661"/>
                    <a:pt x="16408" y="19447"/>
                    <a:pt x="17515" y="19447"/>
                  </a:cubicBezTo>
                  <a:close/>
                  <a:moveTo>
                    <a:pt x="136207" y="6059"/>
                  </a:moveTo>
                  <a:cubicBezTo>
                    <a:pt x="139038" y="6059"/>
                    <a:pt x="141893" y="6607"/>
                    <a:pt x="144613" y="7735"/>
                  </a:cubicBezTo>
                  <a:cubicBezTo>
                    <a:pt x="152824" y="11141"/>
                    <a:pt x="158180" y="19154"/>
                    <a:pt x="158180" y="28029"/>
                  </a:cubicBezTo>
                  <a:cubicBezTo>
                    <a:pt x="158180" y="40168"/>
                    <a:pt x="148344" y="50004"/>
                    <a:pt x="136219" y="50004"/>
                  </a:cubicBezTo>
                  <a:cubicBezTo>
                    <a:pt x="127330" y="50004"/>
                    <a:pt x="119317" y="44648"/>
                    <a:pt x="115911" y="36437"/>
                  </a:cubicBezTo>
                  <a:cubicBezTo>
                    <a:pt x="112505" y="28227"/>
                    <a:pt x="114385" y="18786"/>
                    <a:pt x="120674" y="12498"/>
                  </a:cubicBezTo>
                  <a:cubicBezTo>
                    <a:pt x="124879" y="8292"/>
                    <a:pt x="130494" y="6059"/>
                    <a:pt x="136207" y="6059"/>
                  </a:cubicBezTo>
                  <a:close/>
                  <a:moveTo>
                    <a:pt x="137850" y="1"/>
                  </a:moveTo>
                  <a:cubicBezTo>
                    <a:pt x="135144" y="1"/>
                    <a:pt x="132420" y="388"/>
                    <a:pt x="129761" y="1178"/>
                  </a:cubicBezTo>
                  <a:cubicBezTo>
                    <a:pt x="128559" y="1390"/>
                    <a:pt x="127372" y="1673"/>
                    <a:pt x="126199" y="2068"/>
                  </a:cubicBezTo>
                  <a:cubicBezTo>
                    <a:pt x="120900" y="3778"/>
                    <a:pt x="116081" y="7170"/>
                    <a:pt x="110838" y="10745"/>
                  </a:cubicBezTo>
                  <a:cubicBezTo>
                    <a:pt x="102147" y="16681"/>
                    <a:pt x="92226" y="23083"/>
                    <a:pt x="76794" y="23083"/>
                  </a:cubicBezTo>
                  <a:cubicBezTo>
                    <a:pt x="70222" y="23083"/>
                    <a:pt x="54479" y="21613"/>
                    <a:pt x="40870" y="20200"/>
                  </a:cubicBezTo>
                  <a:cubicBezTo>
                    <a:pt x="37987" y="19903"/>
                    <a:pt x="35189" y="19592"/>
                    <a:pt x="32603" y="19309"/>
                  </a:cubicBezTo>
                  <a:cubicBezTo>
                    <a:pt x="29424" y="13843"/>
                    <a:pt x="23629" y="10632"/>
                    <a:pt x="17535" y="10632"/>
                  </a:cubicBezTo>
                  <a:cubicBezTo>
                    <a:pt x="15988" y="10632"/>
                    <a:pt x="14422" y="10839"/>
                    <a:pt x="12874" y="11268"/>
                  </a:cubicBezTo>
                  <a:cubicBezTo>
                    <a:pt x="5243" y="13388"/>
                    <a:pt x="0" y="20398"/>
                    <a:pt x="127" y="28326"/>
                  </a:cubicBezTo>
                  <a:cubicBezTo>
                    <a:pt x="254" y="36254"/>
                    <a:pt x="5709" y="43094"/>
                    <a:pt x="13411" y="44959"/>
                  </a:cubicBezTo>
                  <a:cubicBezTo>
                    <a:pt x="14787" y="45295"/>
                    <a:pt x="16173" y="45457"/>
                    <a:pt x="17542" y="45457"/>
                  </a:cubicBezTo>
                  <a:cubicBezTo>
                    <a:pt x="23836" y="45457"/>
                    <a:pt x="29784" y="42030"/>
                    <a:pt x="32871" y="36296"/>
                  </a:cubicBezTo>
                  <a:cubicBezTo>
                    <a:pt x="35161" y="36056"/>
                    <a:pt x="37605" y="35787"/>
                    <a:pt x="40135" y="35533"/>
                  </a:cubicBezTo>
                  <a:cubicBezTo>
                    <a:pt x="53914" y="34120"/>
                    <a:pt x="70109" y="32593"/>
                    <a:pt x="76794" y="32593"/>
                  </a:cubicBezTo>
                  <a:cubicBezTo>
                    <a:pt x="98571" y="32593"/>
                    <a:pt x="109354" y="45312"/>
                    <a:pt x="121253" y="51460"/>
                  </a:cubicBezTo>
                  <a:cubicBezTo>
                    <a:pt x="126165" y="54997"/>
                    <a:pt x="131988" y="56814"/>
                    <a:pt x="137859" y="56814"/>
                  </a:cubicBezTo>
                  <a:cubicBezTo>
                    <a:pt x="141582" y="56814"/>
                    <a:pt x="145324" y="56083"/>
                    <a:pt x="148867" y="54597"/>
                  </a:cubicBezTo>
                  <a:cubicBezTo>
                    <a:pt x="157982" y="50767"/>
                    <a:pt x="164455" y="42472"/>
                    <a:pt x="165953" y="32692"/>
                  </a:cubicBezTo>
                  <a:cubicBezTo>
                    <a:pt x="166165" y="31279"/>
                    <a:pt x="166264" y="29852"/>
                    <a:pt x="166264" y="28424"/>
                  </a:cubicBezTo>
                  <a:cubicBezTo>
                    <a:pt x="166264" y="19846"/>
                    <a:pt x="162406" y="11749"/>
                    <a:pt x="155749" y="6350"/>
                  </a:cubicBezTo>
                  <a:cubicBezTo>
                    <a:pt x="150625" y="2191"/>
                    <a:pt x="144289" y="1"/>
                    <a:pt x="1378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9"/>
            <p:cNvSpPr/>
            <p:nvPr/>
          </p:nvSpPr>
          <p:spPr>
            <a:xfrm>
              <a:off x="4273846" y="2583183"/>
              <a:ext cx="424800" cy="424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7" name="Google Shape;777;p49"/>
          <p:cNvGrpSpPr/>
          <p:nvPr/>
        </p:nvGrpSpPr>
        <p:grpSpPr>
          <a:xfrm>
            <a:off x="5896878" y="2429325"/>
            <a:ext cx="2171408" cy="741991"/>
            <a:chOff x="5806024" y="2429325"/>
            <a:chExt cx="2171408" cy="741991"/>
          </a:xfrm>
        </p:grpSpPr>
        <p:sp>
          <p:nvSpPr>
            <p:cNvPr id="778" name="Google Shape;778;p49"/>
            <p:cNvSpPr/>
            <p:nvPr/>
          </p:nvSpPr>
          <p:spPr>
            <a:xfrm>
              <a:off x="5806024" y="2429325"/>
              <a:ext cx="2171408" cy="741991"/>
            </a:xfrm>
            <a:custGeom>
              <a:avLst/>
              <a:gdLst/>
              <a:ahLst/>
              <a:cxnLst/>
              <a:rect l="l" t="t" r="r" b="b"/>
              <a:pathLst>
                <a:path w="166264" h="56814" extrusionOk="0">
                  <a:moveTo>
                    <a:pt x="17515" y="19447"/>
                  </a:moveTo>
                  <a:cubicBezTo>
                    <a:pt x="19753" y="19447"/>
                    <a:pt x="21955" y="20321"/>
                    <a:pt x="23601" y="21966"/>
                  </a:cubicBezTo>
                  <a:cubicBezTo>
                    <a:pt x="26045" y="24411"/>
                    <a:pt x="26780" y="28114"/>
                    <a:pt x="25452" y="31322"/>
                  </a:cubicBezTo>
                  <a:cubicBezTo>
                    <a:pt x="24123" y="34530"/>
                    <a:pt x="21000" y="36621"/>
                    <a:pt x="17524" y="36621"/>
                  </a:cubicBezTo>
                  <a:cubicBezTo>
                    <a:pt x="12775" y="36621"/>
                    <a:pt x="8932" y="32777"/>
                    <a:pt x="8932" y="28029"/>
                  </a:cubicBezTo>
                  <a:cubicBezTo>
                    <a:pt x="8932" y="24566"/>
                    <a:pt x="11023" y="21429"/>
                    <a:pt x="14231" y="20101"/>
                  </a:cubicBezTo>
                  <a:cubicBezTo>
                    <a:pt x="15293" y="19661"/>
                    <a:pt x="16408" y="19447"/>
                    <a:pt x="17515" y="19447"/>
                  </a:cubicBezTo>
                  <a:close/>
                  <a:moveTo>
                    <a:pt x="136207" y="6059"/>
                  </a:moveTo>
                  <a:cubicBezTo>
                    <a:pt x="139038" y="6059"/>
                    <a:pt x="141893" y="6607"/>
                    <a:pt x="144613" y="7735"/>
                  </a:cubicBezTo>
                  <a:cubicBezTo>
                    <a:pt x="152824" y="11141"/>
                    <a:pt x="158180" y="19154"/>
                    <a:pt x="158180" y="28029"/>
                  </a:cubicBezTo>
                  <a:cubicBezTo>
                    <a:pt x="158180" y="40168"/>
                    <a:pt x="148344" y="50004"/>
                    <a:pt x="136219" y="50004"/>
                  </a:cubicBezTo>
                  <a:cubicBezTo>
                    <a:pt x="127330" y="50004"/>
                    <a:pt x="119317" y="44648"/>
                    <a:pt x="115911" y="36437"/>
                  </a:cubicBezTo>
                  <a:cubicBezTo>
                    <a:pt x="112505" y="28227"/>
                    <a:pt x="114385" y="18786"/>
                    <a:pt x="120674" y="12498"/>
                  </a:cubicBezTo>
                  <a:cubicBezTo>
                    <a:pt x="124879" y="8292"/>
                    <a:pt x="130494" y="6059"/>
                    <a:pt x="136207" y="6059"/>
                  </a:cubicBezTo>
                  <a:close/>
                  <a:moveTo>
                    <a:pt x="137850" y="1"/>
                  </a:moveTo>
                  <a:cubicBezTo>
                    <a:pt x="135144" y="1"/>
                    <a:pt x="132420" y="388"/>
                    <a:pt x="129761" y="1178"/>
                  </a:cubicBezTo>
                  <a:cubicBezTo>
                    <a:pt x="128559" y="1390"/>
                    <a:pt x="127372" y="1673"/>
                    <a:pt x="126199" y="2068"/>
                  </a:cubicBezTo>
                  <a:cubicBezTo>
                    <a:pt x="120900" y="3778"/>
                    <a:pt x="116081" y="7170"/>
                    <a:pt x="110838" y="10745"/>
                  </a:cubicBezTo>
                  <a:cubicBezTo>
                    <a:pt x="102147" y="16681"/>
                    <a:pt x="92226" y="23083"/>
                    <a:pt x="76794" y="23083"/>
                  </a:cubicBezTo>
                  <a:cubicBezTo>
                    <a:pt x="70222" y="23083"/>
                    <a:pt x="54479" y="21613"/>
                    <a:pt x="40870" y="20200"/>
                  </a:cubicBezTo>
                  <a:cubicBezTo>
                    <a:pt x="37987" y="19903"/>
                    <a:pt x="35189" y="19592"/>
                    <a:pt x="32603" y="19309"/>
                  </a:cubicBezTo>
                  <a:cubicBezTo>
                    <a:pt x="29424" y="13843"/>
                    <a:pt x="23629" y="10632"/>
                    <a:pt x="17535" y="10632"/>
                  </a:cubicBezTo>
                  <a:cubicBezTo>
                    <a:pt x="15988" y="10632"/>
                    <a:pt x="14422" y="10839"/>
                    <a:pt x="12874" y="11268"/>
                  </a:cubicBezTo>
                  <a:cubicBezTo>
                    <a:pt x="5243" y="13388"/>
                    <a:pt x="0" y="20398"/>
                    <a:pt x="127" y="28326"/>
                  </a:cubicBezTo>
                  <a:cubicBezTo>
                    <a:pt x="254" y="36254"/>
                    <a:pt x="5709" y="43094"/>
                    <a:pt x="13411" y="44959"/>
                  </a:cubicBezTo>
                  <a:cubicBezTo>
                    <a:pt x="14787" y="45295"/>
                    <a:pt x="16173" y="45457"/>
                    <a:pt x="17542" y="45457"/>
                  </a:cubicBezTo>
                  <a:cubicBezTo>
                    <a:pt x="23836" y="45457"/>
                    <a:pt x="29784" y="42030"/>
                    <a:pt x="32871" y="36296"/>
                  </a:cubicBezTo>
                  <a:cubicBezTo>
                    <a:pt x="35161" y="36056"/>
                    <a:pt x="37605" y="35787"/>
                    <a:pt x="40135" y="35533"/>
                  </a:cubicBezTo>
                  <a:cubicBezTo>
                    <a:pt x="53914" y="34120"/>
                    <a:pt x="70109" y="32593"/>
                    <a:pt x="76794" y="32593"/>
                  </a:cubicBezTo>
                  <a:cubicBezTo>
                    <a:pt x="98571" y="32593"/>
                    <a:pt x="109354" y="45312"/>
                    <a:pt x="121253" y="51460"/>
                  </a:cubicBezTo>
                  <a:cubicBezTo>
                    <a:pt x="126165" y="54997"/>
                    <a:pt x="131988" y="56814"/>
                    <a:pt x="137859" y="56814"/>
                  </a:cubicBezTo>
                  <a:cubicBezTo>
                    <a:pt x="141582" y="56814"/>
                    <a:pt x="145324" y="56083"/>
                    <a:pt x="148867" y="54597"/>
                  </a:cubicBezTo>
                  <a:cubicBezTo>
                    <a:pt x="157982" y="50767"/>
                    <a:pt x="164455" y="42472"/>
                    <a:pt x="165953" y="32692"/>
                  </a:cubicBezTo>
                  <a:cubicBezTo>
                    <a:pt x="166165" y="31279"/>
                    <a:pt x="166264" y="29852"/>
                    <a:pt x="166264" y="28424"/>
                  </a:cubicBezTo>
                  <a:cubicBezTo>
                    <a:pt x="166264" y="19846"/>
                    <a:pt x="162406" y="11749"/>
                    <a:pt x="155749" y="6350"/>
                  </a:cubicBezTo>
                  <a:cubicBezTo>
                    <a:pt x="150625" y="2191"/>
                    <a:pt x="144289" y="1"/>
                    <a:pt x="1378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9"/>
            <p:cNvSpPr/>
            <p:nvPr/>
          </p:nvSpPr>
          <p:spPr>
            <a:xfrm>
              <a:off x="5815127" y="2583183"/>
              <a:ext cx="424800" cy="4248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0" name="Google Shape;780;p49"/>
          <p:cNvSpPr txBox="1">
            <a:spLocks noGrp="1"/>
          </p:cNvSpPr>
          <p:nvPr>
            <p:ph type="ctrTitle" idx="4294967295"/>
          </p:nvPr>
        </p:nvSpPr>
        <p:spPr>
          <a:xfrm flipH="1">
            <a:off x="2740126" y="2471525"/>
            <a:ext cx="552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02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781" name="Google Shape;781;p49"/>
          <p:cNvSpPr txBox="1">
            <a:spLocks noGrp="1"/>
          </p:cNvSpPr>
          <p:nvPr>
            <p:ph type="ctrTitle" idx="4294967295"/>
          </p:nvPr>
        </p:nvSpPr>
        <p:spPr>
          <a:xfrm flipH="1">
            <a:off x="1195705" y="2486502"/>
            <a:ext cx="552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01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782" name="Google Shape;782;p49"/>
          <p:cNvSpPr txBox="1">
            <a:spLocks noGrp="1"/>
          </p:cNvSpPr>
          <p:nvPr>
            <p:ph type="ctrTitle" idx="4294967295"/>
          </p:nvPr>
        </p:nvSpPr>
        <p:spPr>
          <a:xfrm flipH="1">
            <a:off x="4286266" y="2486502"/>
            <a:ext cx="552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03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783" name="Google Shape;783;p49"/>
          <p:cNvSpPr txBox="1">
            <a:spLocks noGrp="1"/>
          </p:cNvSpPr>
          <p:nvPr>
            <p:ph type="ctrTitle" idx="4294967295"/>
          </p:nvPr>
        </p:nvSpPr>
        <p:spPr>
          <a:xfrm flipH="1">
            <a:off x="5839240" y="2486502"/>
            <a:ext cx="552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04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784" name="Google Shape;784;p49"/>
          <p:cNvSpPr txBox="1">
            <a:spLocks noGrp="1"/>
          </p:cNvSpPr>
          <p:nvPr>
            <p:ph type="ctrTitle" idx="4294967295"/>
          </p:nvPr>
        </p:nvSpPr>
        <p:spPr>
          <a:xfrm flipH="1">
            <a:off x="7392235" y="2486502"/>
            <a:ext cx="552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05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31" name="Google Shape;765;p49">
            <a:extLst>
              <a:ext uri="{FF2B5EF4-FFF2-40B4-BE49-F238E27FC236}">
                <a16:creationId xmlns:a16="http://schemas.microsoft.com/office/drawing/2014/main" id="{46E6D473-C854-052B-1B95-4EF72C1EC33A}"/>
              </a:ext>
            </a:extLst>
          </p:cNvPr>
          <p:cNvSpPr txBox="1">
            <a:spLocks/>
          </p:cNvSpPr>
          <p:nvPr/>
        </p:nvSpPr>
        <p:spPr>
          <a:xfrm flipH="1">
            <a:off x="635719" y="3064302"/>
            <a:ext cx="1723800" cy="8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Vadodara Light"/>
              <a:buChar char="●"/>
              <a:defRPr sz="1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 Vadodara Light"/>
              <a:buChar char="○"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600"/>
              </a:spcAft>
              <a:buFont typeface="Hind Vadodara Light"/>
              <a:buNone/>
            </a:pPr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ศึกษา วิเคราะห์นโยบาย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BA1446D6-8058-BE63-9B21-4CE82F3D8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" y="0"/>
            <a:ext cx="9140299" cy="5852160"/>
          </a:xfrm>
          <a:prstGeom prst="rect">
            <a:avLst/>
          </a:prstGeom>
        </p:spPr>
      </p:pic>
      <p:sp>
        <p:nvSpPr>
          <p:cNvPr id="820" name="Google Shape;820;p51"/>
          <p:cNvSpPr/>
          <p:nvPr/>
        </p:nvSpPr>
        <p:spPr>
          <a:xfrm>
            <a:off x="3271260" y="3143250"/>
            <a:ext cx="2494800" cy="2494800"/>
          </a:xfrm>
          <a:prstGeom prst="ellipse">
            <a:avLst/>
          </a:prstGeom>
          <a:solidFill>
            <a:srgbClr val="E589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1" name="Google Shape;821;p51"/>
          <p:cNvSpPr/>
          <p:nvPr/>
        </p:nvSpPr>
        <p:spPr>
          <a:xfrm>
            <a:off x="6148285" y="3089910"/>
            <a:ext cx="2494800" cy="2494800"/>
          </a:xfrm>
          <a:prstGeom prst="ellipse">
            <a:avLst/>
          </a:prstGeom>
          <a:solidFill>
            <a:srgbClr val="F5941F"/>
          </a:solidFill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p51"/>
          <p:cNvSpPr/>
          <p:nvPr/>
        </p:nvSpPr>
        <p:spPr>
          <a:xfrm>
            <a:off x="383000" y="3143250"/>
            <a:ext cx="2494800" cy="2494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4" name="Google Shape;824;p51"/>
          <p:cNvGrpSpPr/>
          <p:nvPr/>
        </p:nvGrpSpPr>
        <p:grpSpPr>
          <a:xfrm>
            <a:off x="3362597" y="1266158"/>
            <a:ext cx="2337164" cy="3604300"/>
            <a:chOff x="4147875" y="986011"/>
            <a:chExt cx="3842140" cy="3019074"/>
          </a:xfrm>
        </p:grpSpPr>
        <p:sp>
          <p:nvSpPr>
            <p:cNvPr id="825" name="Google Shape;825;p51"/>
            <p:cNvSpPr/>
            <p:nvPr/>
          </p:nvSpPr>
          <p:spPr>
            <a:xfrm>
              <a:off x="5591742" y="3553821"/>
              <a:ext cx="954407" cy="419279"/>
            </a:xfrm>
            <a:custGeom>
              <a:avLst/>
              <a:gdLst/>
              <a:ahLst/>
              <a:cxnLst/>
              <a:rect l="l" t="t" r="r" b="b"/>
              <a:pathLst>
                <a:path w="20326" h="9884" extrusionOk="0">
                  <a:moveTo>
                    <a:pt x="2967" y="0"/>
                  </a:moveTo>
                  <a:lnTo>
                    <a:pt x="0" y="9884"/>
                  </a:lnTo>
                  <a:lnTo>
                    <a:pt x="20325" y="9884"/>
                  </a:lnTo>
                  <a:lnTo>
                    <a:pt x="173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1"/>
            <p:cNvSpPr/>
            <p:nvPr/>
          </p:nvSpPr>
          <p:spPr>
            <a:xfrm>
              <a:off x="5619445" y="3553821"/>
              <a:ext cx="849745" cy="335160"/>
            </a:xfrm>
            <a:custGeom>
              <a:avLst/>
              <a:gdLst/>
              <a:ahLst/>
              <a:cxnLst/>
              <a:rect l="l" t="t" r="r" b="b"/>
              <a:pathLst>
                <a:path w="18097" h="7901" extrusionOk="0">
                  <a:moveTo>
                    <a:pt x="2377" y="0"/>
                  </a:moveTo>
                  <a:lnTo>
                    <a:pt x="0" y="7901"/>
                  </a:lnTo>
                  <a:cubicBezTo>
                    <a:pt x="6032" y="6753"/>
                    <a:pt x="12064" y="5557"/>
                    <a:pt x="18096" y="4442"/>
                  </a:cubicBezTo>
                  <a:lnTo>
                    <a:pt x="167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1"/>
            <p:cNvSpPr/>
            <p:nvPr/>
          </p:nvSpPr>
          <p:spPr>
            <a:xfrm>
              <a:off x="5520135" y="3939716"/>
              <a:ext cx="1097573" cy="65369"/>
            </a:xfrm>
            <a:custGeom>
              <a:avLst/>
              <a:gdLst/>
              <a:ahLst/>
              <a:cxnLst/>
              <a:rect l="l" t="t" r="r" b="b"/>
              <a:pathLst>
                <a:path w="23375" h="1541" extrusionOk="0">
                  <a:moveTo>
                    <a:pt x="492" y="0"/>
                  </a:moveTo>
                  <a:cubicBezTo>
                    <a:pt x="214" y="0"/>
                    <a:pt x="1" y="230"/>
                    <a:pt x="1" y="492"/>
                  </a:cubicBezTo>
                  <a:lnTo>
                    <a:pt x="1" y="1541"/>
                  </a:lnTo>
                  <a:lnTo>
                    <a:pt x="23375" y="1541"/>
                  </a:lnTo>
                  <a:lnTo>
                    <a:pt x="23375" y="492"/>
                  </a:lnTo>
                  <a:cubicBezTo>
                    <a:pt x="23375" y="213"/>
                    <a:pt x="23145" y="0"/>
                    <a:pt x="228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1"/>
            <p:cNvSpPr/>
            <p:nvPr/>
          </p:nvSpPr>
          <p:spPr>
            <a:xfrm>
              <a:off x="4147875" y="1157726"/>
              <a:ext cx="3842140" cy="2521954"/>
            </a:xfrm>
            <a:custGeom>
              <a:avLst/>
              <a:gdLst/>
              <a:ahLst/>
              <a:cxnLst/>
              <a:rect l="l" t="t" r="r" b="b"/>
              <a:pathLst>
                <a:path w="81826" h="58452" extrusionOk="0">
                  <a:moveTo>
                    <a:pt x="1574" y="1"/>
                  </a:moveTo>
                  <a:cubicBezTo>
                    <a:pt x="705" y="1"/>
                    <a:pt x="0" y="689"/>
                    <a:pt x="0" y="1558"/>
                  </a:cubicBezTo>
                  <a:lnTo>
                    <a:pt x="0" y="56895"/>
                  </a:lnTo>
                  <a:cubicBezTo>
                    <a:pt x="0" y="57764"/>
                    <a:pt x="705" y="58452"/>
                    <a:pt x="1574" y="58452"/>
                  </a:cubicBezTo>
                  <a:lnTo>
                    <a:pt x="80252" y="58452"/>
                  </a:lnTo>
                  <a:cubicBezTo>
                    <a:pt x="81121" y="58452"/>
                    <a:pt x="81826" y="57764"/>
                    <a:pt x="81826" y="56895"/>
                  </a:cubicBezTo>
                  <a:lnTo>
                    <a:pt x="81826" y="1558"/>
                  </a:lnTo>
                  <a:cubicBezTo>
                    <a:pt x="81826" y="689"/>
                    <a:pt x="81121" y="1"/>
                    <a:pt x="802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1"/>
            <p:cNvSpPr/>
            <p:nvPr/>
          </p:nvSpPr>
          <p:spPr>
            <a:xfrm>
              <a:off x="4147875" y="986011"/>
              <a:ext cx="3842140" cy="2359231"/>
            </a:xfrm>
            <a:custGeom>
              <a:avLst/>
              <a:gdLst/>
              <a:ahLst/>
              <a:cxnLst/>
              <a:rect l="l" t="t" r="r" b="b"/>
              <a:pathLst>
                <a:path w="81826" h="55616" extrusionOk="0">
                  <a:moveTo>
                    <a:pt x="2836" y="0"/>
                  </a:moveTo>
                  <a:cubicBezTo>
                    <a:pt x="1279" y="0"/>
                    <a:pt x="0" y="1279"/>
                    <a:pt x="0" y="2836"/>
                  </a:cubicBezTo>
                  <a:lnTo>
                    <a:pt x="0" y="55616"/>
                  </a:lnTo>
                  <a:lnTo>
                    <a:pt x="81826" y="55616"/>
                  </a:lnTo>
                  <a:lnTo>
                    <a:pt x="81826" y="2836"/>
                  </a:lnTo>
                  <a:cubicBezTo>
                    <a:pt x="81826" y="1279"/>
                    <a:pt x="80547" y="0"/>
                    <a:pt x="789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1"/>
            <p:cNvSpPr/>
            <p:nvPr/>
          </p:nvSpPr>
          <p:spPr>
            <a:xfrm>
              <a:off x="4351050" y="1150770"/>
              <a:ext cx="3435791" cy="1934437"/>
            </a:xfrm>
            <a:custGeom>
              <a:avLst/>
              <a:gdLst/>
              <a:ahLst/>
              <a:cxnLst/>
              <a:rect l="l" t="t" r="r" b="b"/>
              <a:pathLst>
                <a:path w="73172" h="45602" extrusionOk="0">
                  <a:moveTo>
                    <a:pt x="426" y="1"/>
                  </a:moveTo>
                  <a:cubicBezTo>
                    <a:pt x="197" y="1"/>
                    <a:pt x="0" y="181"/>
                    <a:pt x="0" y="411"/>
                  </a:cubicBezTo>
                  <a:lnTo>
                    <a:pt x="0" y="45175"/>
                  </a:lnTo>
                  <a:cubicBezTo>
                    <a:pt x="0" y="45405"/>
                    <a:pt x="197" y="45601"/>
                    <a:pt x="426" y="45601"/>
                  </a:cubicBezTo>
                  <a:lnTo>
                    <a:pt x="72745" y="45601"/>
                  </a:lnTo>
                  <a:cubicBezTo>
                    <a:pt x="72975" y="45601"/>
                    <a:pt x="73171" y="45405"/>
                    <a:pt x="73171" y="45175"/>
                  </a:cubicBezTo>
                  <a:lnTo>
                    <a:pt x="73171" y="411"/>
                  </a:lnTo>
                  <a:cubicBezTo>
                    <a:pt x="73171" y="181"/>
                    <a:pt x="72975" y="1"/>
                    <a:pt x="72745" y="1"/>
                  </a:cubicBezTo>
                  <a:close/>
                </a:path>
              </a:pathLst>
            </a:custGeom>
            <a:solidFill>
              <a:srgbClr val="F46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1"/>
            <p:cNvSpPr/>
            <p:nvPr/>
          </p:nvSpPr>
          <p:spPr>
            <a:xfrm>
              <a:off x="6008800" y="3421088"/>
              <a:ext cx="120300" cy="1203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3" name="Google Shape;833;p51"/>
          <p:cNvGrpSpPr/>
          <p:nvPr/>
        </p:nvGrpSpPr>
        <p:grpSpPr>
          <a:xfrm>
            <a:off x="6513554" y="2239776"/>
            <a:ext cx="1807486" cy="2514649"/>
            <a:chOff x="6417224" y="2247097"/>
            <a:chExt cx="951950" cy="1740368"/>
          </a:xfrm>
        </p:grpSpPr>
        <p:sp>
          <p:nvSpPr>
            <p:cNvPr id="834" name="Google Shape;834;p51"/>
            <p:cNvSpPr/>
            <p:nvPr/>
          </p:nvSpPr>
          <p:spPr>
            <a:xfrm>
              <a:off x="6505324" y="2247511"/>
              <a:ext cx="863850" cy="1739954"/>
            </a:xfrm>
            <a:custGeom>
              <a:avLst/>
              <a:gdLst/>
              <a:ahLst/>
              <a:cxnLst/>
              <a:rect l="l" t="t" r="r" b="b"/>
              <a:pathLst>
                <a:path w="34554" h="71434" extrusionOk="0">
                  <a:moveTo>
                    <a:pt x="1575" y="0"/>
                  </a:moveTo>
                  <a:cubicBezTo>
                    <a:pt x="706" y="0"/>
                    <a:pt x="1" y="689"/>
                    <a:pt x="1" y="1557"/>
                  </a:cubicBezTo>
                  <a:lnTo>
                    <a:pt x="1" y="69876"/>
                  </a:lnTo>
                  <a:cubicBezTo>
                    <a:pt x="1" y="70728"/>
                    <a:pt x="706" y="71433"/>
                    <a:pt x="1575" y="71433"/>
                  </a:cubicBezTo>
                  <a:lnTo>
                    <a:pt x="32980" y="71433"/>
                  </a:lnTo>
                  <a:cubicBezTo>
                    <a:pt x="33849" y="71433"/>
                    <a:pt x="34554" y="70728"/>
                    <a:pt x="34554" y="69876"/>
                  </a:cubicBezTo>
                  <a:lnTo>
                    <a:pt x="34554" y="1557"/>
                  </a:lnTo>
                  <a:cubicBezTo>
                    <a:pt x="34554" y="689"/>
                    <a:pt x="33849" y="0"/>
                    <a:pt x="329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1"/>
            <p:cNvSpPr/>
            <p:nvPr/>
          </p:nvSpPr>
          <p:spPr>
            <a:xfrm>
              <a:off x="6417224" y="2247097"/>
              <a:ext cx="868375" cy="1740368"/>
            </a:xfrm>
            <a:custGeom>
              <a:avLst/>
              <a:gdLst/>
              <a:ahLst/>
              <a:cxnLst/>
              <a:rect l="l" t="t" r="r" b="b"/>
              <a:pathLst>
                <a:path w="34735" h="71451" extrusionOk="0">
                  <a:moveTo>
                    <a:pt x="1787" y="1"/>
                  </a:moveTo>
                  <a:cubicBezTo>
                    <a:pt x="804" y="1"/>
                    <a:pt x="1" y="1115"/>
                    <a:pt x="1" y="2492"/>
                  </a:cubicBezTo>
                  <a:lnTo>
                    <a:pt x="1" y="68975"/>
                  </a:lnTo>
                  <a:cubicBezTo>
                    <a:pt x="1" y="70336"/>
                    <a:pt x="804" y="71450"/>
                    <a:pt x="1787" y="71450"/>
                  </a:cubicBezTo>
                  <a:lnTo>
                    <a:pt x="34734" y="71450"/>
                  </a:lnTo>
                  <a:lnTo>
                    <a:pt x="347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1"/>
            <p:cNvSpPr/>
            <p:nvPr/>
          </p:nvSpPr>
          <p:spPr>
            <a:xfrm>
              <a:off x="6492619" y="2340952"/>
              <a:ext cx="813450" cy="1457323"/>
            </a:xfrm>
            <a:custGeom>
              <a:avLst/>
              <a:gdLst/>
              <a:ahLst/>
              <a:cxnLst/>
              <a:rect l="l" t="t" r="r" b="b"/>
              <a:pathLst>
                <a:path w="32538" h="60944" extrusionOk="0">
                  <a:moveTo>
                    <a:pt x="427" y="0"/>
                  </a:moveTo>
                  <a:cubicBezTo>
                    <a:pt x="198" y="0"/>
                    <a:pt x="1" y="197"/>
                    <a:pt x="1" y="426"/>
                  </a:cubicBezTo>
                  <a:lnTo>
                    <a:pt x="1" y="60533"/>
                  </a:lnTo>
                  <a:cubicBezTo>
                    <a:pt x="1" y="60763"/>
                    <a:pt x="198" y="60943"/>
                    <a:pt x="427" y="60943"/>
                  </a:cubicBezTo>
                  <a:lnTo>
                    <a:pt x="32128" y="60943"/>
                  </a:lnTo>
                  <a:cubicBezTo>
                    <a:pt x="32357" y="60943"/>
                    <a:pt x="32538" y="60763"/>
                    <a:pt x="32538" y="60533"/>
                  </a:cubicBezTo>
                  <a:lnTo>
                    <a:pt x="32538" y="426"/>
                  </a:lnTo>
                  <a:cubicBezTo>
                    <a:pt x="32538" y="197"/>
                    <a:pt x="32357" y="0"/>
                    <a:pt x="321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1"/>
            <p:cNvSpPr/>
            <p:nvPr/>
          </p:nvSpPr>
          <p:spPr>
            <a:xfrm>
              <a:off x="6856100" y="3843492"/>
              <a:ext cx="96750" cy="83150"/>
            </a:xfrm>
            <a:custGeom>
              <a:avLst/>
              <a:gdLst/>
              <a:ahLst/>
              <a:cxnLst/>
              <a:rect l="l" t="t" r="r" b="b"/>
              <a:pathLst>
                <a:path w="3870" h="3326" extrusionOk="0">
                  <a:moveTo>
                    <a:pt x="2214" y="358"/>
                  </a:moveTo>
                  <a:lnTo>
                    <a:pt x="2214" y="375"/>
                  </a:lnTo>
                  <a:cubicBezTo>
                    <a:pt x="2935" y="375"/>
                    <a:pt x="3509" y="948"/>
                    <a:pt x="3525" y="1670"/>
                  </a:cubicBezTo>
                  <a:cubicBezTo>
                    <a:pt x="3525" y="2456"/>
                    <a:pt x="2882" y="2973"/>
                    <a:pt x="2212" y="2973"/>
                  </a:cubicBezTo>
                  <a:cubicBezTo>
                    <a:pt x="1890" y="2973"/>
                    <a:pt x="1562" y="2853"/>
                    <a:pt x="1296" y="2587"/>
                  </a:cubicBezTo>
                  <a:cubicBezTo>
                    <a:pt x="476" y="1768"/>
                    <a:pt x="1066" y="358"/>
                    <a:pt x="2214" y="358"/>
                  </a:cubicBezTo>
                  <a:close/>
                  <a:moveTo>
                    <a:pt x="2197" y="1"/>
                  </a:moveTo>
                  <a:cubicBezTo>
                    <a:pt x="1793" y="1"/>
                    <a:pt x="1383" y="152"/>
                    <a:pt x="1050" y="489"/>
                  </a:cubicBezTo>
                  <a:cubicBezTo>
                    <a:pt x="1" y="1538"/>
                    <a:pt x="739" y="3325"/>
                    <a:pt x="2214" y="3325"/>
                  </a:cubicBezTo>
                  <a:cubicBezTo>
                    <a:pt x="3132" y="3325"/>
                    <a:pt x="3869" y="2587"/>
                    <a:pt x="3869" y="1670"/>
                  </a:cubicBezTo>
                  <a:cubicBezTo>
                    <a:pt x="3869" y="669"/>
                    <a:pt x="3048" y="1"/>
                    <a:pt x="21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1"/>
            <p:cNvSpPr/>
            <p:nvPr/>
          </p:nvSpPr>
          <p:spPr>
            <a:xfrm>
              <a:off x="6623350" y="3880717"/>
              <a:ext cx="82800" cy="9025"/>
            </a:xfrm>
            <a:custGeom>
              <a:avLst/>
              <a:gdLst/>
              <a:ahLst/>
              <a:cxnLst/>
              <a:rect l="l" t="t" r="r" b="b"/>
              <a:pathLst>
                <a:path w="3312" h="361" extrusionOk="0">
                  <a:moveTo>
                    <a:pt x="1" y="0"/>
                  </a:moveTo>
                  <a:lnTo>
                    <a:pt x="1" y="361"/>
                  </a:lnTo>
                  <a:lnTo>
                    <a:pt x="3312" y="361"/>
                  </a:lnTo>
                  <a:lnTo>
                    <a:pt x="331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1"/>
            <p:cNvSpPr/>
            <p:nvPr/>
          </p:nvSpPr>
          <p:spPr>
            <a:xfrm>
              <a:off x="7116325" y="3860642"/>
              <a:ext cx="60675" cy="48775"/>
            </a:xfrm>
            <a:custGeom>
              <a:avLst/>
              <a:gdLst/>
              <a:ahLst/>
              <a:cxnLst/>
              <a:rect l="l" t="t" r="r" b="b"/>
              <a:pathLst>
                <a:path w="2427" h="1951" extrusionOk="0">
                  <a:moveTo>
                    <a:pt x="2328" y="0"/>
                  </a:moveTo>
                  <a:lnTo>
                    <a:pt x="328" y="656"/>
                  </a:lnTo>
                  <a:cubicBezTo>
                    <a:pt x="148" y="688"/>
                    <a:pt x="0" y="836"/>
                    <a:pt x="0" y="1033"/>
                  </a:cubicBezTo>
                  <a:cubicBezTo>
                    <a:pt x="0" y="1197"/>
                    <a:pt x="132" y="1328"/>
                    <a:pt x="361" y="1393"/>
                  </a:cubicBezTo>
                  <a:lnTo>
                    <a:pt x="2328" y="1951"/>
                  </a:lnTo>
                  <a:lnTo>
                    <a:pt x="2426" y="1606"/>
                  </a:lnTo>
                  <a:lnTo>
                    <a:pt x="459" y="1049"/>
                  </a:lnTo>
                  <a:cubicBezTo>
                    <a:pt x="427" y="1049"/>
                    <a:pt x="394" y="1033"/>
                    <a:pt x="377" y="1016"/>
                  </a:cubicBezTo>
                  <a:lnTo>
                    <a:pt x="427" y="1000"/>
                  </a:lnTo>
                  <a:lnTo>
                    <a:pt x="2426" y="344"/>
                  </a:lnTo>
                  <a:lnTo>
                    <a:pt x="23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1"/>
            <p:cNvSpPr/>
            <p:nvPr/>
          </p:nvSpPr>
          <p:spPr>
            <a:xfrm>
              <a:off x="6785429" y="2287275"/>
              <a:ext cx="238100" cy="14350"/>
            </a:xfrm>
            <a:custGeom>
              <a:avLst/>
              <a:gdLst/>
              <a:ahLst/>
              <a:cxnLst/>
              <a:rect l="l" t="t" r="r" b="b"/>
              <a:pathLst>
                <a:path w="9524" h="574" extrusionOk="0">
                  <a:moveTo>
                    <a:pt x="164" y="0"/>
                  </a:moveTo>
                  <a:cubicBezTo>
                    <a:pt x="82" y="0"/>
                    <a:pt x="0" y="82"/>
                    <a:pt x="0" y="164"/>
                  </a:cubicBezTo>
                  <a:lnTo>
                    <a:pt x="0" y="410"/>
                  </a:lnTo>
                  <a:cubicBezTo>
                    <a:pt x="0" y="492"/>
                    <a:pt x="82" y="574"/>
                    <a:pt x="164" y="574"/>
                  </a:cubicBezTo>
                  <a:lnTo>
                    <a:pt x="9359" y="574"/>
                  </a:lnTo>
                  <a:cubicBezTo>
                    <a:pt x="9458" y="574"/>
                    <a:pt x="9523" y="492"/>
                    <a:pt x="9523" y="410"/>
                  </a:cubicBezTo>
                  <a:lnTo>
                    <a:pt x="9523" y="164"/>
                  </a:lnTo>
                  <a:cubicBezTo>
                    <a:pt x="9523" y="82"/>
                    <a:pt x="9458" y="0"/>
                    <a:pt x="93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2" name="Google Shape;842;p51"/>
          <p:cNvGrpSpPr/>
          <p:nvPr/>
        </p:nvGrpSpPr>
        <p:grpSpPr>
          <a:xfrm>
            <a:off x="716280" y="2108706"/>
            <a:ext cx="1891608" cy="2494800"/>
            <a:chOff x="3580725" y="2020075"/>
            <a:chExt cx="1344925" cy="1786275"/>
          </a:xfrm>
        </p:grpSpPr>
        <p:sp>
          <p:nvSpPr>
            <p:cNvPr id="843" name="Google Shape;843;p51"/>
            <p:cNvSpPr/>
            <p:nvPr/>
          </p:nvSpPr>
          <p:spPr>
            <a:xfrm>
              <a:off x="3681925" y="2020075"/>
              <a:ext cx="1243725" cy="1786275"/>
            </a:xfrm>
            <a:custGeom>
              <a:avLst/>
              <a:gdLst/>
              <a:ahLst/>
              <a:cxnLst/>
              <a:rect l="l" t="t" r="r" b="b"/>
              <a:pathLst>
                <a:path w="49749" h="71451" extrusionOk="0">
                  <a:moveTo>
                    <a:pt x="1574" y="1"/>
                  </a:moveTo>
                  <a:cubicBezTo>
                    <a:pt x="706" y="1"/>
                    <a:pt x="1" y="706"/>
                    <a:pt x="1" y="1574"/>
                  </a:cubicBezTo>
                  <a:lnTo>
                    <a:pt x="1" y="69877"/>
                  </a:lnTo>
                  <a:cubicBezTo>
                    <a:pt x="1" y="70746"/>
                    <a:pt x="706" y="71451"/>
                    <a:pt x="1574" y="71451"/>
                  </a:cubicBezTo>
                  <a:lnTo>
                    <a:pt x="48175" y="71451"/>
                  </a:lnTo>
                  <a:cubicBezTo>
                    <a:pt x="49044" y="71451"/>
                    <a:pt x="49748" y="70746"/>
                    <a:pt x="49748" y="69877"/>
                  </a:cubicBezTo>
                  <a:lnTo>
                    <a:pt x="49748" y="1574"/>
                  </a:lnTo>
                  <a:cubicBezTo>
                    <a:pt x="49748" y="706"/>
                    <a:pt x="49044" y="1"/>
                    <a:pt x="481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51"/>
            <p:cNvSpPr/>
            <p:nvPr/>
          </p:nvSpPr>
          <p:spPr>
            <a:xfrm>
              <a:off x="3580725" y="2020075"/>
              <a:ext cx="1250250" cy="1786275"/>
            </a:xfrm>
            <a:custGeom>
              <a:avLst/>
              <a:gdLst/>
              <a:ahLst/>
              <a:cxnLst/>
              <a:rect l="l" t="t" r="r" b="b"/>
              <a:pathLst>
                <a:path w="50010" h="71451" extrusionOk="0">
                  <a:moveTo>
                    <a:pt x="2527" y="1"/>
                  </a:moveTo>
                  <a:cubicBezTo>
                    <a:pt x="1147" y="1"/>
                    <a:pt x="33" y="1109"/>
                    <a:pt x="0" y="2492"/>
                  </a:cubicBezTo>
                  <a:lnTo>
                    <a:pt x="0" y="68975"/>
                  </a:lnTo>
                  <a:cubicBezTo>
                    <a:pt x="33" y="70358"/>
                    <a:pt x="1147" y="71451"/>
                    <a:pt x="2526" y="71451"/>
                  </a:cubicBezTo>
                  <a:cubicBezTo>
                    <a:pt x="2537" y="71451"/>
                    <a:pt x="2547" y="71451"/>
                    <a:pt x="2557" y="71451"/>
                  </a:cubicBezTo>
                  <a:lnTo>
                    <a:pt x="50010" y="71451"/>
                  </a:lnTo>
                  <a:lnTo>
                    <a:pt x="50010" y="1"/>
                  </a:lnTo>
                  <a:lnTo>
                    <a:pt x="2557" y="1"/>
                  </a:lnTo>
                  <a:cubicBezTo>
                    <a:pt x="2547" y="1"/>
                    <a:pt x="2537" y="1"/>
                    <a:pt x="25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51"/>
            <p:cNvSpPr/>
            <p:nvPr/>
          </p:nvSpPr>
          <p:spPr>
            <a:xfrm>
              <a:off x="3680303" y="2113921"/>
              <a:ext cx="1140025" cy="1511564"/>
            </a:xfrm>
            <a:custGeom>
              <a:avLst/>
              <a:gdLst/>
              <a:ahLst/>
              <a:cxnLst/>
              <a:rect l="l" t="t" r="r" b="b"/>
              <a:pathLst>
                <a:path w="45601" h="60944" extrusionOk="0">
                  <a:moveTo>
                    <a:pt x="426" y="1"/>
                  </a:moveTo>
                  <a:cubicBezTo>
                    <a:pt x="197" y="1"/>
                    <a:pt x="0" y="181"/>
                    <a:pt x="0" y="427"/>
                  </a:cubicBezTo>
                  <a:lnTo>
                    <a:pt x="0" y="60534"/>
                  </a:lnTo>
                  <a:cubicBezTo>
                    <a:pt x="0" y="60763"/>
                    <a:pt x="197" y="60943"/>
                    <a:pt x="426" y="60943"/>
                  </a:cubicBezTo>
                  <a:lnTo>
                    <a:pt x="45191" y="60943"/>
                  </a:lnTo>
                  <a:cubicBezTo>
                    <a:pt x="45421" y="60943"/>
                    <a:pt x="45601" y="60763"/>
                    <a:pt x="45601" y="60534"/>
                  </a:cubicBezTo>
                  <a:lnTo>
                    <a:pt x="45601" y="427"/>
                  </a:lnTo>
                  <a:cubicBezTo>
                    <a:pt x="45601" y="181"/>
                    <a:pt x="45421" y="1"/>
                    <a:pt x="45191" y="1"/>
                  </a:cubicBezTo>
                  <a:close/>
                </a:path>
              </a:pathLst>
            </a:custGeom>
            <a:solidFill>
              <a:srgbClr val="F46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51"/>
            <p:cNvSpPr/>
            <p:nvPr/>
          </p:nvSpPr>
          <p:spPr>
            <a:xfrm>
              <a:off x="4237099" y="2051650"/>
              <a:ext cx="28700" cy="24925"/>
            </a:xfrm>
            <a:custGeom>
              <a:avLst/>
              <a:gdLst/>
              <a:ahLst/>
              <a:cxnLst/>
              <a:rect l="l" t="t" r="r" b="b"/>
              <a:pathLst>
                <a:path w="1148" h="997" extrusionOk="0">
                  <a:moveTo>
                    <a:pt x="492" y="0"/>
                  </a:moveTo>
                  <a:cubicBezTo>
                    <a:pt x="214" y="0"/>
                    <a:pt x="0" y="230"/>
                    <a:pt x="0" y="508"/>
                  </a:cubicBezTo>
                  <a:cubicBezTo>
                    <a:pt x="0" y="798"/>
                    <a:pt x="243" y="996"/>
                    <a:pt x="496" y="996"/>
                  </a:cubicBezTo>
                  <a:cubicBezTo>
                    <a:pt x="615" y="996"/>
                    <a:pt x="737" y="952"/>
                    <a:pt x="836" y="852"/>
                  </a:cubicBezTo>
                  <a:cubicBezTo>
                    <a:pt x="1148" y="541"/>
                    <a:pt x="935" y="0"/>
                    <a:pt x="492" y="0"/>
                  </a:cubicBezTo>
                  <a:close/>
                </a:path>
              </a:pathLst>
            </a:custGeom>
            <a:solidFill>
              <a:srgbClr val="0DA9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51"/>
            <p:cNvSpPr/>
            <p:nvPr/>
          </p:nvSpPr>
          <p:spPr>
            <a:xfrm>
              <a:off x="4179825" y="3667150"/>
              <a:ext cx="125000" cy="106825"/>
            </a:xfrm>
            <a:custGeom>
              <a:avLst/>
              <a:gdLst/>
              <a:ahLst/>
              <a:cxnLst/>
              <a:rect l="l" t="t" r="r" b="b"/>
              <a:pathLst>
                <a:path w="5000" h="4273" extrusionOk="0">
                  <a:moveTo>
                    <a:pt x="2869" y="355"/>
                  </a:moveTo>
                  <a:cubicBezTo>
                    <a:pt x="3836" y="355"/>
                    <a:pt x="4639" y="1158"/>
                    <a:pt x="4639" y="2142"/>
                  </a:cubicBezTo>
                  <a:cubicBezTo>
                    <a:pt x="4639" y="3206"/>
                    <a:pt x="3762" y="3917"/>
                    <a:pt x="2850" y="3917"/>
                  </a:cubicBezTo>
                  <a:cubicBezTo>
                    <a:pt x="2413" y="3917"/>
                    <a:pt x="1968" y="3754"/>
                    <a:pt x="1607" y="3387"/>
                  </a:cubicBezTo>
                  <a:cubicBezTo>
                    <a:pt x="492" y="2273"/>
                    <a:pt x="1279" y="355"/>
                    <a:pt x="2869" y="355"/>
                  </a:cubicBezTo>
                  <a:close/>
                  <a:moveTo>
                    <a:pt x="2849" y="1"/>
                  </a:moveTo>
                  <a:cubicBezTo>
                    <a:pt x="2320" y="1"/>
                    <a:pt x="1781" y="197"/>
                    <a:pt x="1344" y="634"/>
                  </a:cubicBezTo>
                  <a:cubicBezTo>
                    <a:pt x="0" y="1978"/>
                    <a:pt x="967" y="4273"/>
                    <a:pt x="2869" y="4273"/>
                  </a:cubicBezTo>
                  <a:cubicBezTo>
                    <a:pt x="4049" y="4273"/>
                    <a:pt x="5000" y="3306"/>
                    <a:pt x="5000" y="2142"/>
                  </a:cubicBezTo>
                  <a:cubicBezTo>
                    <a:pt x="5000" y="847"/>
                    <a:pt x="3946" y="1"/>
                    <a:pt x="28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AA4958D-38C6-30FD-B187-12858DA49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174" y="2226271"/>
            <a:ext cx="1666201" cy="220862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50A20BD8-3842-FD91-B91C-1634B1B6D9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9488" y="1379220"/>
            <a:ext cx="2131819" cy="2574504"/>
          </a:xfrm>
          <a:prstGeom prst="rect">
            <a:avLst/>
          </a:prstGeom>
        </p:spPr>
      </p:pic>
      <p:sp>
        <p:nvSpPr>
          <p:cNvPr id="37" name="Google Shape;162;p30">
            <a:extLst>
              <a:ext uri="{FF2B5EF4-FFF2-40B4-BE49-F238E27FC236}">
                <a16:creationId xmlns:a16="http://schemas.microsoft.com/office/drawing/2014/main" id="{B3A30A59-6653-F6F7-4E38-73E65B9A94C0}"/>
              </a:ext>
            </a:extLst>
          </p:cNvPr>
          <p:cNvSpPr txBox="1">
            <a:spLocks/>
          </p:cNvSpPr>
          <p:nvPr/>
        </p:nvSpPr>
        <p:spPr>
          <a:xfrm>
            <a:off x="2286000" y="157304"/>
            <a:ext cx="4114799" cy="858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r>
              <a:rPr lang="th-TH" sz="4800" b="1" dirty="0">
                <a:solidFill>
                  <a:srgbClr val="F594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หลักสูตรสถานศึกษา</a:t>
            </a:r>
            <a:endParaRPr lang="en-US" sz="4800" b="1" dirty="0">
              <a:solidFill>
                <a:srgbClr val="F5941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6CFF560A-76FA-BD28-206E-178AFEF0C6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640" y="2381411"/>
            <a:ext cx="1488195" cy="21608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cience Fair Newsletter by Slidesgo">
  <a:themeElements>
    <a:clrScheme name="Simple Light">
      <a:dk1>
        <a:srgbClr val="383536"/>
      </a:dk1>
      <a:lt1>
        <a:srgbClr val="FFFFFF"/>
      </a:lt1>
      <a:dk2>
        <a:srgbClr val="595959"/>
      </a:dk2>
      <a:lt2>
        <a:srgbClr val="E6F0EF"/>
      </a:lt2>
      <a:accent1>
        <a:srgbClr val="D49421"/>
      </a:accent1>
      <a:accent2>
        <a:srgbClr val="C3CCA2"/>
      </a:accent2>
      <a:accent3>
        <a:srgbClr val="88AFA6"/>
      </a:accent3>
      <a:accent4>
        <a:srgbClr val="627E8D"/>
      </a:accent4>
      <a:accent5>
        <a:srgbClr val="BDBCBD"/>
      </a:accent5>
      <a:accent6>
        <a:srgbClr val="6E4D11"/>
      </a:accent6>
      <a:hlink>
        <a:srgbClr val="38353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58</Words>
  <Application>Microsoft Office PowerPoint</Application>
  <PresentationFormat>นำเสนอทางหน้าจอ (16:9)</PresentationFormat>
  <Paragraphs>18</Paragraphs>
  <Slides>3</Slides>
  <Notes>3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</vt:i4>
      </vt:variant>
    </vt:vector>
  </HeadingPairs>
  <TitlesOfParts>
    <vt:vector size="10" baseType="lpstr">
      <vt:lpstr>TH SarabunPSK</vt:lpstr>
      <vt:lpstr>Hind Vadodara Light</vt:lpstr>
      <vt:lpstr>TH Charmonman</vt:lpstr>
      <vt:lpstr>Fira Sans Extra Condensed Medium</vt:lpstr>
      <vt:lpstr>Teko Light</vt:lpstr>
      <vt:lpstr>Arial</vt:lpstr>
      <vt:lpstr>Science Fair Newsletter by Slidesgo</vt:lpstr>
      <vt:lpstr>01</vt:lpstr>
      <vt:lpstr>หลักสูตรสถานศึกษา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FAIR NEWSLETTER</dc:title>
  <dc:creator>THIS PC</dc:creator>
  <cp:lastModifiedBy>Acer</cp:lastModifiedBy>
  <cp:revision>7</cp:revision>
  <dcterms:modified xsi:type="dcterms:W3CDTF">2022-06-17T08:06:28Z</dcterms:modified>
</cp:coreProperties>
</file>